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423" r:id="rId3"/>
    <p:sldId id="257" r:id="rId4"/>
    <p:sldId id="258" r:id="rId5"/>
    <p:sldId id="413" r:id="rId6"/>
    <p:sldId id="439" r:id="rId7"/>
    <p:sldId id="417" r:id="rId8"/>
    <p:sldId id="259" r:id="rId9"/>
    <p:sldId id="421" r:id="rId10"/>
    <p:sldId id="414" r:id="rId11"/>
    <p:sldId id="422" r:id="rId12"/>
    <p:sldId id="449" r:id="rId13"/>
    <p:sldId id="420" r:id="rId14"/>
    <p:sldId id="424" r:id="rId15"/>
    <p:sldId id="415" r:id="rId16"/>
    <p:sldId id="425" r:id="rId17"/>
    <p:sldId id="436" r:id="rId18"/>
    <p:sldId id="416" r:id="rId19"/>
    <p:sldId id="452" r:id="rId20"/>
    <p:sldId id="428" r:id="rId21"/>
    <p:sldId id="429" r:id="rId22"/>
    <p:sldId id="430" r:id="rId23"/>
    <p:sldId id="431" r:id="rId24"/>
    <p:sldId id="433" r:id="rId25"/>
    <p:sldId id="440" r:id="rId26"/>
    <p:sldId id="438" r:id="rId27"/>
    <p:sldId id="441" r:id="rId28"/>
    <p:sldId id="450" r:id="rId29"/>
    <p:sldId id="442" r:id="rId30"/>
    <p:sldId id="434" r:id="rId31"/>
    <p:sldId id="437" r:id="rId32"/>
    <p:sldId id="444" r:id="rId33"/>
    <p:sldId id="445" r:id="rId34"/>
    <p:sldId id="446" r:id="rId35"/>
    <p:sldId id="447" r:id="rId36"/>
    <p:sldId id="443" r:id="rId37"/>
    <p:sldId id="451" r:id="rId38"/>
    <p:sldId id="448" r:id="rId39"/>
    <p:sldId id="4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69" autoAdjust="0"/>
  </p:normalViewPr>
  <p:slideViewPr>
    <p:cSldViewPr snapToGrid="0">
      <p:cViewPr>
        <p:scale>
          <a:sx n="75" d="100"/>
          <a:sy n="75" d="100"/>
        </p:scale>
        <p:origin x="1380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C0F4D-8C10-4DE8-A838-8C08B24D524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8C471-0F53-4A60-94C2-ED60C391B1EE}">
      <dgm:prSet phldrT="[Text]"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Attack Strategies</a:t>
          </a:r>
        </a:p>
      </dgm:t>
    </dgm:pt>
    <dgm:pt modelId="{8EAE5A64-7069-4507-802C-E75D8FD5B5EB}" type="parTrans" cxnId="{3C3F757D-93BF-4951-A39D-AD1FB97685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4460004-E078-42B0-A10C-5D7D401126DB}" type="sibTrans" cxnId="{3C3F757D-93BF-4951-A39D-AD1FB97685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6FE3538-5FE6-4969-99B6-F78115824DBA}" type="asst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Random</a:t>
          </a:r>
        </a:p>
      </dgm:t>
    </dgm:pt>
    <dgm:pt modelId="{92B4CFDD-FF85-4AEA-9C1C-AECE3CBAB3DB}" type="parTrans" cxnId="{024E6B4B-868C-42C0-9E1B-DA14BEAD7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437C17F-39C2-46BF-8DA3-1ECA81CA9D20}" type="sibTrans" cxnId="{024E6B4B-868C-42C0-9E1B-DA14BEAD7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6D449BD1-A631-49E2-A3FF-F1E80B477D4C}">
      <dgm:prSet phldrT="[Text]" custT="1"/>
      <dgm:spPr>
        <a:solidFill>
          <a:schemeClr val="accent5">
            <a:lumMod val="20000"/>
            <a:lumOff val="80000"/>
            <a:alpha val="2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Structural Feature-based </a:t>
          </a:r>
        </a:p>
      </dgm:t>
    </dgm:pt>
    <dgm:pt modelId="{CD72064D-3436-441F-BBC6-946001FF634D}" type="parTrans" cxnId="{E9AD7332-702D-406D-8B6D-FB865DB43CA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5F6E1E9-ED73-4814-AFF5-2F3BEED3B77F}" type="sibTrans" cxnId="{E9AD7332-702D-406D-8B6D-FB865DB43CA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EC126FF-62EC-44B7-93F9-BF02C834E3D4}">
      <dgm:prSet phldrT="[Text]" custT="1"/>
      <dgm:spPr>
        <a:solidFill>
          <a:schemeClr val="accent5">
            <a:lumMod val="20000"/>
            <a:lumOff val="80000"/>
            <a:alpha val="2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Damage-based</a:t>
          </a:r>
        </a:p>
      </dgm:t>
    </dgm:pt>
    <dgm:pt modelId="{A8416830-63D7-48FA-8D31-B91C68871931}" type="parTrans" cxnId="{12B078A7-2FA6-48DA-9089-4AE6D3658C4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BBAB263-4057-4821-8C02-2BA7B5E159D4}" type="sibTrans" cxnId="{12B078A7-2FA6-48DA-9089-4AE6D3658C4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1BF9753-5091-4DCF-B7D1-EB28E88CE64F}">
      <dgm:prSet phldrT="[Text]" custT="1"/>
      <dgm:spPr>
        <a:solidFill>
          <a:schemeClr val="accent5">
            <a:lumMod val="20000"/>
            <a:lumOff val="80000"/>
            <a:alpha val="2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Computational Intelligence-based</a:t>
          </a:r>
        </a:p>
      </dgm:t>
    </dgm:pt>
    <dgm:pt modelId="{A67045FF-BD74-40CB-8638-408FC4728F49}" type="parTrans" cxnId="{79651160-0D44-4C76-9511-A516962DE32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D460B56-1952-4F06-A63A-D3071FD49667}" type="sibTrans" cxnId="{79651160-0D44-4C76-9511-A516962DE32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C7FF472-8F84-4C58-8346-EC60F2EF818B}">
      <dgm:prSet phldrT="[Text]" custT="1"/>
      <dgm:spPr>
        <a:solidFill>
          <a:schemeClr val="accent5">
            <a:lumMod val="20000"/>
            <a:lumOff val="80000"/>
            <a:alpha val="2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Data-Driven</a:t>
          </a:r>
        </a:p>
      </dgm:t>
    </dgm:pt>
    <dgm:pt modelId="{0B91F226-0CCF-4C17-BFC3-FBDC10FD0F20}" type="parTrans" cxnId="{58D354E9-831E-4653-AD55-3549E00C106C}">
      <dgm:prSet/>
      <dgm:spPr/>
      <dgm:t>
        <a:bodyPr/>
        <a:lstStyle/>
        <a:p>
          <a:endParaRPr lang="en-US"/>
        </a:p>
      </dgm:t>
    </dgm:pt>
    <dgm:pt modelId="{0B730DAB-DC33-4012-9686-DCDD902358BD}" type="sibTrans" cxnId="{58D354E9-831E-4653-AD55-3549E00C106C}">
      <dgm:prSet/>
      <dgm:spPr/>
      <dgm:t>
        <a:bodyPr/>
        <a:lstStyle/>
        <a:p>
          <a:endParaRPr lang="en-US"/>
        </a:p>
      </dgm:t>
    </dgm:pt>
    <dgm:pt modelId="{00B1C5A9-4B59-4DE2-99E3-E4E11CC7EC05}" type="pres">
      <dgm:prSet presAssocID="{75FC0F4D-8C10-4DE8-A838-8C08B24D524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7372FF-8643-468D-B747-6DC701213940}" type="pres">
      <dgm:prSet presAssocID="{2218C471-0F53-4A60-94C2-ED60C391B1EE}" presName="hierRoot1" presStyleCnt="0">
        <dgm:presLayoutVars>
          <dgm:hierBranch val="init"/>
        </dgm:presLayoutVars>
      </dgm:prSet>
      <dgm:spPr/>
    </dgm:pt>
    <dgm:pt modelId="{2AB6F0C6-CAC9-4F01-8D30-CED18E4A0B71}" type="pres">
      <dgm:prSet presAssocID="{2218C471-0F53-4A60-94C2-ED60C391B1EE}" presName="rootComposite1" presStyleCnt="0"/>
      <dgm:spPr/>
    </dgm:pt>
    <dgm:pt modelId="{B19B2E89-D1C7-4762-AA71-E6EA47C1DD51}" type="pres">
      <dgm:prSet presAssocID="{2218C471-0F53-4A60-94C2-ED60C391B1EE}" presName="rootText1" presStyleLbl="node0" presStyleIdx="0" presStyleCnt="1" custLinFactNeighborX="87793" custLinFactNeighborY="-78483">
        <dgm:presLayoutVars>
          <dgm:chPref val="3"/>
        </dgm:presLayoutVars>
      </dgm:prSet>
      <dgm:spPr/>
    </dgm:pt>
    <dgm:pt modelId="{C90994B8-0FA0-4723-B728-3BC410AF0F05}" type="pres">
      <dgm:prSet presAssocID="{2218C471-0F53-4A60-94C2-ED60C391B1EE}" presName="rootConnector1" presStyleLbl="node1" presStyleIdx="0" presStyleCnt="0"/>
      <dgm:spPr/>
    </dgm:pt>
    <dgm:pt modelId="{C07B7B1D-2569-4B6B-9390-ACFD3E28E455}" type="pres">
      <dgm:prSet presAssocID="{2218C471-0F53-4A60-94C2-ED60C391B1EE}" presName="hierChild2" presStyleCnt="0"/>
      <dgm:spPr/>
    </dgm:pt>
    <dgm:pt modelId="{52D2F35C-E32A-470A-BEDE-A0826CD8C19D}" type="pres">
      <dgm:prSet presAssocID="{CD72064D-3436-441F-BBC6-946001FF634D}" presName="Name37" presStyleLbl="parChTrans1D2" presStyleIdx="0" presStyleCnt="5"/>
      <dgm:spPr/>
    </dgm:pt>
    <dgm:pt modelId="{EFBC4155-3A32-472E-BBE6-4B5F44E8B43F}" type="pres">
      <dgm:prSet presAssocID="{6D449BD1-A631-49E2-A3FF-F1E80B477D4C}" presName="hierRoot2" presStyleCnt="0">
        <dgm:presLayoutVars>
          <dgm:hierBranch val="init"/>
        </dgm:presLayoutVars>
      </dgm:prSet>
      <dgm:spPr/>
    </dgm:pt>
    <dgm:pt modelId="{39BF7391-47F2-464E-A7ED-9ABA319CA5EC}" type="pres">
      <dgm:prSet presAssocID="{6D449BD1-A631-49E2-A3FF-F1E80B477D4C}" presName="rootComposite" presStyleCnt="0"/>
      <dgm:spPr/>
    </dgm:pt>
    <dgm:pt modelId="{E77F38CD-E3E3-4E38-B9CF-68AEFF6734EA}" type="pres">
      <dgm:prSet presAssocID="{6D449BD1-A631-49E2-A3FF-F1E80B477D4C}" presName="rootText" presStyleLbl="node2" presStyleIdx="0" presStyleCnt="4">
        <dgm:presLayoutVars>
          <dgm:chPref val="3"/>
        </dgm:presLayoutVars>
      </dgm:prSet>
      <dgm:spPr/>
    </dgm:pt>
    <dgm:pt modelId="{2BD7C320-6317-4820-A337-08F10C451B19}" type="pres">
      <dgm:prSet presAssocID="{6D449BD1-A631-49E2-A3FF-F1E80B477D4C}" presName="rootConnector" presStyleLbl="node2" presStyleIdx="0" presStyleCnt="4"/>
      <dgm:spPr/>
    </dgm:pt>
    <dgm:pt modelId="{46B58517-2F88-45A0-B00C-4D781A6F0173}" type="pres">
      <dgm:prSet presAssocID="{6D449BD1-A631-49E2-A3FF-F1E80B477D4C}" presName="hierChild4" presStyleCnt="0"/>
      <dgm:spPr/>
    </dgm:pt>
    <dgm:pt modelId="{B025B0C6-4EBA-4EAA-AC2F-1E7DA746FC9D}" type="pres">
      <dgm:prSet presAssocID="{6D449BD1-A631-49E2-A3FF-F1E80B477D4C}" presName="hierChild5" presStyleCnt="0"/>
      <dgm:spPr/>
    </dgm:pt>
    <dgm:pt modelId="{3FF204E6-D52C-4940-9DFB-2AED42CFDB5E}" type="pres">
      <dgm:prSet presAssocID="{A8416830-63D7-48FA-8D31-B91C68871931}" presName="Name37" presStyleLbl="parChTrans1D2" presStyleIdx="1" presStyleCnt="5"/>
      <dgm:spPr/>
    </dgm:pt>
    <dgm:pt modelId="{B58A6157-5DFC-40A1-99C8-6C4609D1086D}" type="pres">
      <dgm:prSet presAssocID="{7EC126FF-62EC-44B7-93F9-BF02C834E3D4}" presName="hierRoot2" presStyleCnt="0">
        <dgm:presLayoutVars>
          <dgm:hierBranch val="init"/>
        </dgm:presLayoutVars>
      </dgm:prSet>
      <dgm:spPr/>
    </dgm:pt>
    <dgm:pt modelId="{97EB8D34-C938-43B3-8F92-E94F60CDBB54}" type="pres">
      <dgm:prSet presAssocID="{7EC126FF-62EC-44B7-93F9-BF02C834E3D4}" presName="rootComposite" presStyleCnt="0"/>
      <dgm:spPr/>
    </dgm:pt>
    <dgm:pt modelId="{522E8FC7-494F-4320-8A80-3B85FCAA559A}" type="pres">
      <dgm:prSet presAssocID="{7EC126FF-62EC-44B7-93F9-BF02C834E3D4}" presName="rootText" presStyleLbl="node2" presStyleIdx="1" presStyleCnt="4">
        <dgm:presLayoutVars>
          <dgm:chPref val="3"/>
        </dgm:presLayoutVars>
      </dgm:prSet>
      <dgm:spPr/>
    </dgm:pt>
    <dgm:pt modelId="{1CD7C782-F5D1-4AFA-B002-0613A0A250EB}" type="pres">
      <dgm:prSet presAssocID="{7EC126FF-62EC-44B7-93F9-BF02C834E3D4}" presName="rootConnector" presStyleLbl="node2" presStyleIdx="1" presStyleCnt="4"/>
      <dgm:spPr/>
    </dgm:pt>
    <dgm:pt modelId="{154EF968-A1C9-40FC-A452-081A8A97B446}" type="pres">
      <dgm:prSet presAssocID="{7EC126FF-62EC-44B7-93F9-BF02C834E3D4}" presName="hierChild4" presStyleCnt="0"/>
      <dgm:spPr/>
    </dgm:pt>
    <dgm:pt modelId="{DEC54840-AF92-46E5-9289-B6D8A3DBFEB7}" type="pres">
      <dgm:prSet presAssocID="{7EC126FF-62EC-44B7-93F9-BF02C834E3D4}" presName="hierChild5" presStyleCnt="0"/>
      <dgm:spPr/>
    </dgm:pt>
    <dgm:pt modelId="{552FA48E-1A9B-4338-BF1D-0FF289D3933C}" type="pres">
      <dgm:prSet presAssocID="{A67045FF-BD74-40CB-8638-408FC4728F49}" presName="Name37" presStyleLbl="parChTrans1D2" presStyleIdx="2" presStyleCnt="5"/>
      <dgm:spPr/>
    </dgm:pt>
    <dgm:pt modelId="{CA634A8D-F447-4833-8F22-745FC9B05C30}" type="pres">
      <dgm:prSet presAssocID="{A1BF9753-5091-4DCF-B7D1-EB28E88CE64F}" presName="hierRoot2" presStyleCnt="0">
        <dgm:presLayoutVars>
          <dgm:hierBranch val="init"/>
        </dgm:presLayoutVars>
      </dgm:prSet>
      <dgm:spPr/>
    </dgm:pt>
    <dgm:pt modelId="{747BBDED-33E1-4D19-8623-FB008F64C8C3}" type="pres">
      <dgm:prSet presAssocID="{A1BF9753-5091-4DCF-B7D1-EB28E88CE64F}" presName="rootComposite" presStyleCnt="0"/>
      <dgm:spPr/>
    </dgm:pt>
    <dgm:pt modelId="{AA5CA4C6-A018-443B-BC41-15B02872ACE2}" type="pres">
      <dgm:prSet presAssocID="{A1BF9753-5091-4DCF-B7D1-EB28E88CE64F}" presName="rootText" presStyleLbl="node2" presStyleIdx="2" presStyleCnt="4">
        <dgm:presLayoutVars>
          <dgm:chPref val="3"/>
        </dgm:presLayoutVars>
      </dgm:prSet>
      <dgm:spPr/>
    </dgm:pt>
    <dgm:pt modelId="{F43A364F-1469-44A7-A9C7-5D50F66FE6F5}" type="pres">
      <dgm:prSet presAssocID="{A1BF9753-5091-4DCF-B7D1-EB28E88CE64F}" presName="rootConnector" presStyleLbl="node2" presStyleIdx="2" presStyleCnt="4"/>
      <dgm:spPr/>
    </dgm:pt>
    <dgm:pt modelId="{69CE44BA-202A-4063-8F80-55EBBFFBD90E}" type="pres">
      <dgm:prSet presAssocID="{A1BF9753-5091-4DCF-B7D1-EB28E88CE64F}" presName="hierChild4" presStyleCnt="0"/>
      <dgm:spPr/>
    </dgm:pt>
    <dgm:pt modelId="{9FEA7CB5-015B-4443-891F-F55F337B17BE}" type="pres">
      <dgm:prSet presAssocID="{A1BF9753-5091-4DCF-B7D1-EB28E88CE64F}" presName="hierChild5" presStyleCnt="0"/>
      <dgm:spPr/>
    </dgm:pt>
    <dgm:pt modelId="{854412E9-1D59-4D65-B8D4-B36D4E78D3C5}" type="pres">
      <dgm:prSet presAssocID="{0B91F226-0CCF-4C17-BFC3-FBDC10FD0F20}" presName="Name37" presStyleLbl="parChTrans1D2" presStyleIdx="3" presStyleCnt="5"/>
      <dgm:spPr/>
    </dgm:pt>
    <dgm:pt modelId="{FFC54775-4D7D-4D33-978F-DBB286DA63A4}" type="pres">
      <dgm:prSet presAssocID="{8C7FF472-8F84-4C58-8346-EC60F2EF818B}" presName="hierRoot2" presStyleCnt="0">
        <dgm:presLayoutVars>
          <dgm:hierBranch val="init"/>
        </dgm:presLayoutVars>
      </dgm:prSet>
      <dgm:spPr/>
    </dgm:pt>
    <dgm:pt modelId="{EA37E05B-EDC1-4EE9-982F-70DA6658CEC6}" type="pres">
      <dgm:prSet presAssocID="{8C7FF472-8F84-4C58-8346-EC60F2EF818B}" presName="rootComposite" presStyleCnt="0"/>
      <dgm:spPr/>
    </dgm:pt>
    <dgm:pt modelId="{27E00906-0F54-4E00-BAFE-A9EC361E5340}" type="pres">
      <dgm:prSet presAssocID="{8C7FF472-8F84-4C58-8346-EC60F2EF818B}" presName="rootText" presStyleLbl="node2" presStyleIdx="3" presStyleCnt="4">
        <dgm:presLayoutVars>
          <dgm:chPref val="3"/>
        </dgm:presLayoutVars>
      </dgm:prSet>
      <dgm:spPr/>
    </dgm:pt>
    <dgm:pt modelId="{08E7B101-1AB2-4C42-9633-CD022E831D9D}" type="pres">
      <dgm:prSet presAssocID="{8C7FF472-8F84-4C58-8346-EC60F2EF818B}" presName="rootConnector" presStyleLbl="node2" presStyleIdx="3" presStyleCnt="4"/>
      <dgm:spPr/>
    </dgm:pt>
    <dgm:pt modelId="{71E5488A-8D43-4380-8DFD-160EBE5CE9F3}" type="pres">
      <dgm:prSet presAssocID="{8C7FF472-8F84-4C58-8346-EC60F2EF818B}" presName="hierChild4" presStyleCnt="0"/>
      <dgm:spPr/>
    </dgm:pt>
    <dgm:pt modelId="{E6FCAC50-7DC1-439D-BD32-8FD6A36FD8F0}" type="pres">
      <dgm:prSet presAssocID="{8C7FF472-8F84-4C58-8346-EC60F2EF818B}" presName="hierChild5" presStyleCnt="0"/>
      <dgm:spPr/>
    </dgm:pt>
    <dgm:pt modelId="{E18E6A4E-3C34-4B87-863F-818454D989B2}" type="pres">
      <dgm:prSet presAssocID="{2218C471-0F53-4A60-94C2-ED60C391B1EE}" presName="hierChild3" presStyleCnt="0"/>
      <dgm:spPr/>
    </dgm:pt>
    <dgm:pt modelId="{AAAFD4C8-4821-4EDC-8D4F-47A6C49ACEB8}" type="pres">
      <dgm:prSet presAssocID="{92B4CFDD-FF85-4AEA-9C1C-AECE3CBAB3DB}" presName="Name111" presStyleLbl="parChTrans1D2" presStyleIdx="4" presStyleCnt="5"/>
      <dgm:spPr/>
    </dgm:pt>
    <dgm:pt modelId="{84D6B883-BAF9-432D-BB2A-3A99059340B1}" type="pres">
      <dgm:prSet presAssocID="{B6FE3538-5FE6-4969-99B6-F78115824DBA}" presName="hierRoot3" presStyleCnt="0">
        <dgm:presLayoutVars>
          <dgm:hierBranch val="init"/>
        </dgm:presLayoutVars>
      </dgm:prSet>
      <dgm:spPr/>
    </dgm:pt>
    <dgm:pt modelId="{026E5F2C-5038-49F1-A43A-41106FB2F2BA}" type="pres">
      <dgm:prSet presAssocID="{B6FE3538-5FE6-4969-99B6-F78115824DBA}" presName="rootComposite3" presStyleCnt="0"/>
      <dgm:spPr/>
    </dgm:pt>
    <dgm:pt modelId="{2C1A78B1-91F6-4C9D-8D3F-B53C24D69C60}" type="pres">
      <dgm:prSet presAssocID="{B6FE3538-5FE6-4969-99B6-F78115824DBA}" presName="rootText3" presStyleLbl="asst1" presStyleIdx="0" presStyleCnt="1" custLinFactNeighborX="-30502" custLinFactNeighborY="-42874">
        <dgm:presLayoutVars>
          <dgm:chPref val="3"/>
        </dgm:presLayoutVars>
      </dgm:prSet>
      <dgm:spPr/>
    </dgm:pt>
    <dgm:pt modelId="{58DD30EE-E18C-434C-97F8-DAC6036E5B09}" type="pres">
      <dgm:prSet presAssocID="{B6FE3538-5FE6-4969-99B6-F78115824DBA}" presName="rootConnector3" presStyleLbl="asst1" presStyleIdx="0" presStyleCnt="1"/>
      <dgm:spPr/>
    </dgm:pt>
    <dgm:pt modelId="{F54EF876-1009-445E-A22F-6BDD65F41F54}" type="pres">
      <dgm:prSet presAssocID="{B6FE3538-5FE6-4969-99B6-F78115824DBA}" presName="hierChild6" presStyleCnt="0"/>
      <dgm:spPr/>
    </dgm:pt>
    <dgm:pt modelId="{CF26C487-4C3A-4D89-8E25-DACD0C7B6405}" type="pres">
      <dgm:prSet presAssocID="{B6FE3538-5FE6-4969-99B6-F78115824DBA}" presName="hierChild7" presStyleCnt="0"/>
      <dgm:spPr/>
    </dgm:pt>
  </dgm:ptLst>
  <dgm:cxnLst>
    <dgm:cxn modelId="{196D3809-F701-4CA9-A9D5-F44D67C40DC8}" type="presOf" srcId="{B6FE3538-5FE6-4969-99B6-F78115824DBA}" destId="{58DD30EE-E18C-434C-97F8-DAC6036E5B09}" srcOrd="1" destOrd="0" presId="urn:microsoft.com/office/officeart/2005/8/layout/orgChart1"/>
    <dgm:cxn modelId="{2A95C30E-4C21-43BC-8DB0-DC8B31C2F89D}" type="presOf" srcId="{8C7FF472-8F84-4C58-8346-EC60F2EF818B}" destId="{08E7B101-1AB2-4C42-9633-CD022E831D9D}" srcOrd="1" destOrd="0" presId="urn:microsoft.com/office/officeart/2005/8/layout/orgChart1"/>
    <dgm:cxn modelId="{1AEC8C12-DAF2-4273-868D-1CE175017B19}" type="presOf" srcId="{A1BF9753-5091-4DCF-B7D1-EB28E88CE64F}" destId="{AA5CA4C6-A018-443B-BC41-15B02872ACE2}" srcOrd="0" destOrd="0" presId="urn:microsoft.com/office/officeart/2005/8/layout/orgChart1"/>
    <dgm:cxn modelId="{6A8CB01C-77DA-4251-B1DD-DDCFBFBDA42E}" type="presOf" srcId="{7EC126FF-62EC-44B7-93F9-BF02C834E3D4}" destId="{522E8FC7-494F-4320-8A80-3B85FCAA559A}" srcOrd="0" destOrd="0" presId="urn:microsoft.com/office/officeart/2005/8/layout/orgChart1"/>
    <dgm:cxn modelId="{7672DC1F-4E04-43B3-AEDA-2BB9CAD53D43}" type="presOf" srcId="{2218C471-0F53-4A60-94C2-ED60C391B1EE}" destId="{C90994B8-0FA0-4723-B728-3BC410AF0F05}" srcOrd="1" destOrd="0" presId="urn:microsoft.com/office/officeart/2005/8/layout/orgChart1"/>
    <dgm:cxn modelId="{1A352526-E60B-45B1-A30D-3D4564902F44}" type="presOf" srcId="{CD72064D-3436-441F-BBC6-946001FF634D}" destId="{52D2F35C-E32A-470A-BEDE-A0826CD8C19D}" srcOrd="0" destOrd="0" presId="urn:microsoft.com/office/officeart/2005/8/layout/orgChart1"/>
    <dgm:cxn modelId="{507EE327-28E8-4596-89F0-4B5C0B6D27EA}" type="presOf" srcId="{8C7FF472-8F84-4C58-8346-EC60F2EF818B}" destId="{27E00906-0F54-4E00-BAFE-A9EC361E5340}" srcOrd="0" destOrd="0" presId="urn:microsoft.com/office/officeart/2005/8/layout/orgChart1"/>
    <dgm:cxn modelId="{C3360E2E-77E1-49E4-B06E-4B5592661109}" type="presOf" srcId="{A8416830-63D7-48FA-8D31-B91C68871931}" destId="{3FF204E6-D52C-4940-9DFB-2AED42CFDB5E}" srcOrd="0" destOrd="0" presId="urn:microsoft.com/office/officeart/2005/8/layout/orgChart1"/>
    <dgm:cxn modelId="{E9AD7332-702D-406D-8B6D-FB865DB43CA8}" srcId="{2218C471-0F53-4A60-94C2-ED60C391B1EE}" destId="{6D449BD1-A631-49E2-A3FF-F1E80B477D4C}" srcOrd="1" destOrd="0" parTransId="{CD72064D-3436-441F-BBC6-946001FF634D}" sibTransId="{75F6E1E9-ED73-4814-AFF5-2F3BEED3B77F}"/>
    <dgm:cxn modelId="{24A6AA3E-719A-4223-868D-381035627085}" type="presOf" srcId="{B6FE3538-5FE6-4969-99B6-F78115824DBA}" destId="{2C1A78B1-91F6-4C9D-8D3F-B53C24D69C60}" srcOrd="0" destOrd="0" presId="urn:microsoft.com/office/officeart/2005/8/layout/orgChart1"/>
    <dgm:cxn modelId="{79651160-0D44-4C76-9511-A516962DE323}" srcId="{2218C471-0F53-4A60-94C2-ED60C391B1EE}" destId="{A1BF9753-5091-4DCF-B7D1-EB28E88CE64F}" srcOrd="3" destOrd="0" parTransId="{A67045FF-BD74-40CB-8638-408FC4728F49}" sibTransId="{7D460B56-1952-4F06-A63A-D3071FD49667}"/>
    <dgm:cxn modelId="{024E6B4B-868C-42C0-9E1B-DA14BEAD7C0B}" srcId="{2218C471-0F53-4A60-94C2-ED60C391B1EE}" destId="{B6FE3538-5FE6-4969-99B6-F78115824DBA}" srcOrd="0" destOrd="0" parTransId="{92B4CFDD-FF85-4AEA-9C1C-AECE3CBAB3DB}" sibTransId="{5437C17F-39C2-46BF-8DA3-1ECA81CA9D20}"/>
    <dgm:cxn modelId="{3C3F757D-93BF-4951-A39D-AD1FB9768543}" srcId="{75FC0F4D-8C10-4DE8-A838-8C08B24D5241}" destId="{2218C471-0F53-4A60-94C2-ED60C391B1EE}" srcOrd="0" destOrd="0" parTransId="{8EAE5A64-7069-4507-802C-E75D8FD5B5EB}" sibTransId="{34460004-E078-42B0-A10C-5D7D401126DB}"/>
    <dgm:cxn modelId="{F479AA82-5863-4E99-A548-824C40C271D6}" type="presOf" srcId="{A67045FF-BD74-40CB-8638-408FC4728F49}" destId="{552FA48E-1A9B-4338-BF1D-0FF289D3933C}" srcOrd="0" destOrd="0" presId="urn:microsoft.com/office/officeart/2005/8/layout/orgChart1"/>
    <dgm:cxn modelId="{E3FADD8B-5EC6-4FB7-B1FD-317A3C7D3E1F}" type="presOf" srcId="{6D449BD1-A631-49E2-A3FF-F1E80B477D4C}" destId="{2BD7C320-6317-4820-A337-08F10C451B19}" srcOrd="1" destOrd="0" presId="urn:microsoft.com/office/officeart/2005/8/layout/orgChart1"/>
    <dgm:cxn modelId="{65C0449F-162A-443D-B71D-B9D27D21EF1A}" type="presOf" srcId="{2218C471-0F53-4A60-94C2-ED60C391B1EE}" destId="{B19B2E89-D1C7-4762-AA71-E6EA47C1DD51}" srcOrd="0" destOrd="0" presId="urn:microsoft.com/office/officeart/2005/8/layout/orgChart1"/>
    <dgm:cxn modelId="{214DC1A0-CA1D-46E8-BD85-204F4A4FD215}" type="presOf" srcId="{6D449BD1-A631-49E2-A3FF-F1E80B477D4C}" destId="{E77F38CD-E3E3-4E38-B9CF-68AEFF6734EA}" srcOrd="0" destOrd="0" presId="urn:microsoft.com/office/officeart/2005/8/layout/orgChart1"/>
    <dgm:cxn modelId="{12B078A7-2FA6-48DA-9089-4AE6D3658C49}" srcId="{2218C471-0F53-4A60-94C2-ED60C391B1EE}" destId="{7EC126FF-62EC-44B7-93F9-BF02C834E3D4}" srcOrd="2" destOrd="0" parTransId="{A8416830-63D7-48FA-8D31-B91C68871931}" sibTransId="{5BBAB263-4057-4821-8C02-2BA7B5E159D4}"/>
    <dgm:cxn modelId="{7BBE62B1-D0C3-4130-998D-984E2CFE200D}" type="presOf" srcId="{0B91F226-0CCF-4C17-BFC3-FBDC10FD0F20}" destId="{854412E9-1D59-4D65-B8D4-B36D4E78D3C5}" srcOrd="0" destOrd="0" presId="urn:microsoft.com/office/officeart/2005/8/layout/orgChart1"/>
    <dgm:cxn modelId="{EB85B5C2-FEB0-4D61-810D-89EBE3876A04}" type="presOf" srcId="{92B4CFDD-FF85-4AEA-9C1C-AECE3CBAB3DB}" destId="{AAAFD4C8-4821-4EDC-8D4F-47A6C49ACEB8}" srcOrd="0" destOrd="0" presId="urn:microsoft.com/office/officeart/2005/8/layout/orgChart1"/>
    <dgm:cxn modelId="{F3DB9BDA-61FA-42DC-9F92-E1CF5D6F1E79}" type="presOf" srcId="{75FC0F4D-8C10-4DE8-A838-8C08B24D5241}" destId="{00B1C5A9-4B59-4DE2-99E3-E4E11CC7EC05}" srcOrd="0" destOrd="0" presId="urn:microsoft.com/office/officeart/2005/8/layout/orgChart1"/>
    <dgm:cxn modelId="{58D354E9-831E-4653-AD55-3549E00C106C}" srcId="{2218C471-0F53-4A60-94C2-ED60C391B1EE}" destId="{8C7FF472-8F84-4C58-8346-EC60F2EF818B}" srcOrd="4" destOrd="0" parTransId="{0B91F226-0CCF-4C17-BFC3-FBDC10FD0F20}" sibTransId="{0B730DAB-DC33-4012-9686-DCDD902358BD}"/>
    <dgm:cxn modelId="{F7067DF5-7BCB-4CB6-B54D-73DC2C6E98B7}" type="presOf" srcId="{7EC126FF-62EC-44B7-93F9-BF02C834E3D4}" destId="{1CD7C782-F5D1-4AFA-B002-0613A0A250EB}" srcOrd="1" destOrd="0" presId="urn:microsoft.com/office/officeart/2005/8/layout/orgChart1"/>
    <dgm:cxn modelId="{8E13E7FF-E9A7-4C68-B029-06DC3726673D}" type="presOf" srcId="{A1BF9753-5091-4DCF-B7D1-EB28E88CE64F}" destId="{F43A364F-1469-44A7-A9C7-5D50F66FE6F5}" srcOrd="1" destOrd="0" presId="urn:microsoft.com/office/officeart/2005/8/layout/orgChart1"/>
    <dgm:cxn modelId="{6612F49D-C511-4939-9DC6-F8EFAA3F2467}" type="presParOf" srcId="{00B1C5A9-4B59-4DE2-99E3-E4E11CC7EC05}" destId="{D17372FF-8643-468D-B747-6DC701213940}" srcOrd="0" destOrd="0" presId="urn:microsoft.com/office/officeart/2005/8/layout/orgChart1"/>
    <dgm:cxn modelId="{8DA14600-A3DB-4584-BCC2-9721587EC5DD}" type="presParOf" srcId="{D17372FF-8643-468D-B747-6DC701213940}" destId="{2AB6F0C6-CAC9-4F01-8D30-CED18E4A0B71}" srcOrd="0" destOrd="0" presId="urn:microsoft.com/office/officeart/2005/8/layout/orgChart1"/>
    <dgm:cxn modelId="{CB62F042-9E71-4A00-B9B0-0E90224D2E53}" type="presParOf" srcId="{2AB6F0C6-CAC9-4F01-8D30-CED18E4A0B71}" destId="{B19B2E89-D1C7-4762-AA71-E6EA47C1DD51}" srcOrd="0" destOrd="0" presId="urn:microsoft.com/office/officeart/2005/8/layout/orgChart1"/>
    <dgm:cxn modelId="{563D3ED4-0E2E-4BBA-B223-58BC48A3CC43}" type="presParOf" srcId="{2AB6F0C6-CAC9-4F01-8D30-CED18E4A0B71}" destId="{C90994B8-0FA0-4723-B728-3BC410AF0F05}" srcOrd="1" destOrd="0" presId="urn:microsoft.com/office/officeart/2005/8/layout/orgChart1"/>
    <dgm:cxn modelId="{D106BA13-871D-45AB-B658-282B86633851}" type="presParOf" srcId="{D17372FF-8643-468D-B747-6DC701213940}" destId="{C07B7B1D-2569-4B6B-9390-ACFD3E28E455}" srcOrd="1" destOrd="0" presId="urn:microsoft.com/office/officeart/2005/8/layout/orgChart1"/>
    <dgm:cxn modelId="{69970BCF-6F1C-45A6-A8F1-3DAD42967560}" type="presParOf" srcId="{C07B7B1D-2569-4B6B-9390-ACFD3E28E455}" destId="{52D2F35C-E32A-470A-BEDE-A0826CD8C19D}" srcOrd="0" destOrd="0" presId="urn:microsoft.com/office/officeart/2005/8/layout/orgChart1"/>
    <dgm:cxn modelId="{C717F649-8FD9-49D5-A3AE-62FD6399DDDA}" type="presParOf" srcId="{C07B7B1D-2569-4B6B-9390-ACFD3E28E455}" destId="{EFBC4155-3A32-472E-BBE6-4B5F44E8B43F}" srcOrd="1" destOrd="0" presId="urn:microsoft.com/office/officeart/2005/8/layout/orgChart1"/>
    <dgm:cxn modelId="{297B3930-ECCA-4F59-972E-5D1921F14F3C}" type="presParOf" srcId="{EFBC4155-3A32-472E-BBE6-4B5F44E8B43F}" destId="{39BF7391-47F2-464E-A7ED-9ABA319CA5EC}" srcOrd="0" destOrd="0" presId="urn:microsoft.com/office/officeart/2005/8/layout/orgChart1"/>
    <dgm:cxn modelId="{E44749A7-AA85-4812-A565-8F359871CCB4}" type="presParOf" srcId="{39BF7391-47F2-464E-A7ED-9ABA319CA5EC}" destId="{E77F38CD-E3E3-4E38-B9CF-68AEFF6734EA}" srcOrd="0" destOrd="0" presId="urn:microsoft.com/office/officeart/2005/8/layout/orgChart1"/>
    <dgm:cxn modelId="{54CB106B-E209-4AD5-AB0D-448BA4CBCFDB}" type="presParOf" srcId="{39BF7391-47F2-464E-A7ED-9ABA319CA5EC}" destId="{2BD7C320-6317-4820-A337-08F10C451B19}" srcOrd="1" destOrd="0" presId="urn:microsoft.com/office/officeart/2005/8/layout/orgChart1"/>
    <dgm:cxn modelId="{87ABA529-D2F0-4D1A-9F0E-15E486E3D376}" type="presParOf" srcId="{EFBC4155-3A32-472E-BBE6-4B5F44E8B43F}" destId="{46B58517-2F88-45A0-B00C-4D781A6F0173}" srcOrd="1" destOrd="0" presId="urn:microsoft.com/office/officeart/2005/8/layout/orgChart1"/>
    <dgm:cxn modelId="{24918041-7B1D-4C61-B986-64E5144D1B3A}" type="presParOf" srcId="{EFBC4155-3A32-472E-BBE6-4B5F44E8B43F}" destId="{B025B0C6-4EBA-4EAA-AC2F-1E7DA746FC9D}" srcOrd="2" destOrd="0" presId="urn:microsoft.com/office/officeart/2005/8/layout/orgChart1"/>
    <dgm:cxn modelId="{1CBE64A4-7B1B-4C10-B16F-E40DEFAB3105}" type="presParOf" srcId="{C07B7B1D-2569-4B6B-9390-ACFD3E28E455}" destId="{3FF204E6-D52C-4940-9DFB-2AED42CFDB5E}" srcOrd="2" destOrd="0" presId="urn:microsoft.com/office/officeart/2005/8/layout/orgChart1"/>
    <dgm:cxn modelId="{03B5BB0A-43FF-4A81-B6FD-EFDEC68E77E0}" type="presParOf" srcId="{C07B7B1D-2569-4B6B-9390-ACFD3E28E455}" destId="{B58A6157-5DFC-40A1-99C8-6C4609D1086D}" srcOrd="3" destOrd="0" presId="urn:microsoft.com/office/officeart/2005/8/layout/orgChart1"/>
    <dgm:cxn modelId="{F8BE15B7-C53E-4633-9CE9-4443455EC3BF}" type="presParOf" srcId="{B58A6157-5DFC-40A1-99C8-6C4609D1086D}" destId="{97EB8D34-C938-43B3-8F92-E94F60CDBB54}" srcOrd="0" destOrd="0" presId="urn:microsoft.com/office/officeart/2005/8/layout/orgChart1"/>
    <dgm:cxn modelId="{8853A77F-D889-4125-A2E5-D5D697205838}" type="presParOf" srcId="{97EB8D34-C938-43B3-8F92-E94F60CDBB54}" destId="{522E8FC7-494F-4320-8A80-3B85FCAA559A}" srcOrd="0" destOrd="0" presId="urn:microsoft.com/office/officeart/2005/8/layout/orgChart1"/>
    <dgm:cxn modelId="{16CCE0D7-3679-4058-9D1A-2464FBEA94C3}" type="presParOf" srcId="{97EB8D34-C938-43B3-8F92-E94F60CDBB54}" destId="{1CD7C782-F5D1-4AFA-B002-0613A0A250EB}" srcOrd="1" destOrd="0" presId="urn:microsoft.com/office/officeart/2005/8/layout/orgChart1"/>
    <dgm:cxn modelId="{5AA3F0D1-F30E-44D5-B974-7EDB77DD248C}" type="presParOf" srcId="{B58A6157-5DFC-40A1-99C8-6C4609D1086D}" destId="{154EF968-A1C9-40FC-A452-081A8A97B446}" srcOrd="1" destOrd="0" presId="urn:microsoft.com/office/officeart/2005/8/layout/orgChart1"/>
    <dgm:cxn modelId="{F664566C-E63E-42ED-BAB6-63B8011D82F5}" type="presParOf" srcId="{B58A6157-5DFC-40A1-99C8-6C4609D1086D}" destId="{DEC54840-AF92-46E5-9289-B6D8A3DBFEB7}" srcOrd="2" destOrd="0" presId="urn:microsoft.com/office/officeart/2005/8/layout/orgChart1"/>
    <dgm:cxn modelId="{B7224335-18C3-4922-92E0-DCE416EA167C}" type="presParOf" srcId="{C07B7B1D-2569-4B6B-9390-ACFD3E28E455}" destId="{552FA48E-1A9B-4338-BF1D-0FF289D3933C}" srcOrd="4" destOrd="0" presId="urn:microsoft.com/office/officeart/2005/8/layout/orgChart1"/>
    <dgm:cxn modelId="{4F4E66F4-103D-4F2F-A644-33C0C3395903}" type="presParOf" srcId="{C07B7B1D-2569-4B6B-9390-ACFD3E28E455}" destId="{CA634A8D-F447-4833-8F22-745FC9B05C30}" srcOrd="5" destOrd="0" presId="urn:microsoft.com/office/officeart/2005/8/layout/orgChart1"/>
    <dgm:cxn modelId="{B0F47CE2-A1DA-4993-BC97-5CAD60FD88CF}" type="presParOf" srcId="{CA634A8D-F447-4833-8F22-745FC9B05C30}" destId="{747BBDED-33E1-4D19-8623-FB008F64C8C3}" srcOrd="0" destOrd="0" presId="urn:microsoft.com/office/officeart/2005/8/layout/orgChart1"/>
    <dgm:cxn modelId="{21EFB98F-0F07-47B9-AEB9-F49BB3465FC6}" type="presParOf" srcId="{747BBDED-33E1-4D19-8623-FB008F64C8C3}" destId="{AA5CA4C6-A018-443B-BC41-15B02872ACE2}" srcOrd="0" destOrd="0" presId="urn:microsoft.com/office/officeart/2005/8/layout/orgChart1"/>
    <dgm:cxn modelId="{74E4387D-FD3C-43C0-AF7E-DF9D7306BC3B}" type="presParOf" srcId="{747BBDED-33E1-4D19-8623-FB008F64C8C3}" destId="{F43A364F-1469-44A7-A9C7-5D50F66FE6F5}" srcOrd="1" destOrd="0" presId="urn:microsoft.com/office/officeart/2005/8/layout/orgChart1"/>
    <dgm:cxn modelId="{3495CC2F-4C51-463B-BDF8-E65FEA8C369D}" type="presParOf" srcId="{CA634A8D-F447-4833-8F22-745FC9B05C30}" destId="{69CE44BA-202A-4063-8F80-55EBBFFBD90E}" srcOrd="1" destOrd="0" presId="urn:microsoft.com/office/officeart/2005/8/layout/orgChart1"/>
    <dgm:cxn modelId="{A1F1C2BD-3DA9-4BBD-A9C5-9751F0EBFA85}" type="presParOf" srcId="{CA634A8D-F447-4833-8F22-745FC9B05C30}" destId="{9FEA7CB5-015B-4443-891F-F55F337B17BE}" srcOrd="2" destOrd="0" presId="urn:microsoft.com/office/officeart/2005/8/layout/orgChart1"/>
    <dgm:cxn modelId="{FE3B415A-07A2-4EC2-A183-DC565112D74F}" type="presParOf" srcId="{C07B7B1D-2569-4B6B-9390-ACFD3E28E455}" destId="{854412E9-1D59-4D65-B8D4-B36D4E78D3C5}" srcOrd="6" destOrd="0" presId="urn:microsoft.com/office/officeart/2005/8/layout/orgChart1"/>
    <dgm:cxn modelId="{77650E7C-DD1D-4E8D-87A2-B3953E4059B8}" type="presParOf" srcId="{C07B7B1D-2569-4B6B-9390-ACFD3E28E455}" destId="{FFC54775-4D7D-4D33-978F-DBB286DA63A4}" srcOrd="7" destOrd="0" presId="urn:microsoft.com/office/officeart/2005/8/layout/orgChart1"/>
    <dgm:cxn modelId="{2066649A-579A-4A18-BE68-24903DF949F9}" type="presParOf" srcId="{FFC54775-4D7D-4D33-978F-DBB286DA63A4}" destId="{EA37E05B-EDC1-4EE9-982F-70DA6658CEC6}" srcOrd="0" destOrd="0" presId="urn:microsoft.com/office/officeart/2005/8/layout/orgChart1"/>
    <dgm:cxn modelId="{00BEDA1B-5566-489A-A057-7B9DD3A1F0BD}" type="presParOf" srcId="{EA37E05B-EDC1-4EE9-982F-70DA6658CEC6}" destId="{27E00906-0F54-4E00-BAFE-A9EC361E5340}" srcOrd="0" destOrd="0" presId="urn:microsoft.com/office/officeart/2005/8/layout/orgChart1"/>
    <dgm:cxn modelId="{04D56847-7C95-42F0-B519-F4416BE7823A}" type="presParOf" srcId="{EA37E05B-EDC1-4EE9-982F-70DA6658CEC6}" destId="{08E7B101-1AB2-4C42-9633-CD022E831D9D}" srcOrd="1" destOrd="0" presId="urn:microsoft.com/office/officeart/2005/8/layout/orgChart1"/>
    <dgm:cxn modelId="{3684C2E3-9B0B-4415-8185-EEDACF60FED1}" type="presParOf" srcId="{FFC54775-4D7D-4D33-978F-DBB286DA63A4}" destId="{71E5488A-8D43-4380-8DFD-160EBE5CE9F3}" srcOrd="1" destOrd="0" presId="urn:microsoft.com/office/officeart/2005/8/layout/orgChart1"/>
    <dgm:cxn modelId="{DED1C2F2-4285-4B56-B569-AD74384B759A}" type="presParOf" srcId="{FFC54775-4D7D-4D33-978F-DBB286DA63A4}" destId="{E6FCAC50-7DC1-439D-BD32-8FD6A36FD8F0}" srcOrd="2" destOrd="0" presId="urn:microsoft.com/office/officeart/2005/8/layout/orgChart1"/>
    <dgm:cxn modelId="{AF4E6C5A-D35C-44B2-A2D8-6D170BC81283}" type="presParOf" srcId="{D17372FF-8643-468D-B747-6DC701213940}" destId="{E18E6A4E-3C34-4B87-863F-818454D989B2}" srcOrd="2" destOrd="0" presId="urn:microsoft.com/office/officeart/2005/8/layout/orgChart1"/>
    <dgm:cxn modelId="{9120B8DF-2352-4499-8024-5820519E598E}" type="presParOf" srcId="{E18E6A4E-3C34-4B87-863F-818454D989B2}" destId="{AAAFD4C8-4821-4EDC-8D4F-47A6C49ACEB8}" srcOrd="0" destOrd="0" presId="urn:microsoft.com/office/officeart/2005/8/layout/orgChart1"/>
    <dgm:cxn modelId="{DFAB0105-C98F-4B57-9146-BD9B8D8EA483}" type="presParOf" srcId="{E18E6A4E-3C34-4B87-863F-818454D989B2}" destId="{84D6B883-BAF9-432D-BB2A-3A99059340B1}" srcOrd="1" destOrd="0" presId="urn:microsoft.com/office/officeart/2005/8/layout/orgChart1"/>
    <dgm:cxn modelId="{B46E140A-3719-4BF5-8CED-B8F4242A01A4}" type="presParOf" srcId="{84D6B883-BAF9-432D-BB2A-3A99059340B1}" destId="{026E5F2C-5038-49F1-A43A-41106FB2F2BA}" srcOrd="0" destOrd="0" presId="urn:microsoft.com/office/officeart/2005/8/layout/orgChart1"/>
    <dgm:cxn modelId="{C0964158-A098-46EF-96AE-85E6101461DD}" type="presParOf" srcId="{026E5F2C-5038-49F1-A43A-41106FB2F2BA}" destId="{2C1A78B1-91F6-4C9D-8D3F-B53C24D69C60}" srcOrd="0" destOrd="0" presId="urn:microsoft.com/office/officeart/2005/8/layout/orgChart1"/>
    <dgm:cxn modelId="{0BD1AF1C-AD42-49A1-AFDF-066462F26972}" type="presParOf" srcId="{026E5F2C-5038-49F1-A43A-41106FB2F2BA}" destId="{58DD30EE-E18C-434C-97F8-DAC6036E5B09}" srcOrd="1" destOrd="0" presId="urn:microsoft.com/office/officeart/2005/8/layout/orgChart1"/>
    <dgm:cxn modelId="{79510DA5-F7D1-4793-B2BA-4C6F711D0EDC}" type="presParOf" srcId="{84D6B883-BAF9-432D-BB2A-3A99059340B1}" destId="{F54EF876-1009-445E-A22F-6BDD65F41F54}" srcOrd="1" destOrd="0" presId="urn:microsoft.com/office/officeart/2005/8/layout/orgChart1"/>
    <dgm:cxn modelId="{53172ABB-F287-454B-A649-7BBC87D05C53}" type="presParOf" srcId="{84D6B883-BAF9-432D-BB2A-3A99059340B1}" destId="{CF26C487-4C3A-4D89-8E25-DACD0C7B64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FD4C8-4821-4EDC-8D4F-47A6C49ACEB8}">
      <dsp:nvSpPr>
        <dsp:cNvPr id="0" name=""/>
        <dsp:cNvSpPr/>
      </dsp:nvSpPr>
      <dsp:spPr>
        <a:xfrm>
          <a:off x="4238075" y="1110969"/>
          <a:ext cx="2861745" cy="1122047"/>
        </a:xfrm>
        <a:custGeom>
          <a:avLst/>
          <a:gdLst/>
          <a:ahLst/>
          <a:cxnLst/>
          <a:rect l="0" t="0" r="0" b="0"/>
          <a:pathLst>
            <a:path>
              <a:moveTo>
                <a:pt x="2861745" y="0"/>
              </a:moveTo>
              <a:lnTo>
                <a:pt x="2861745" y="1122047"/>
              </a:lnTo>
              <a:lnTo>
                <a:pt x="0" y="112204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412E9-1D59-4D65-B8D4-B36D4E78D3C5}">
      <dsp:nvSpPr>
        <dsp:cNvPr id="0" name=""/>
        <dsp:cNvSpPr/>
      </dsp:nvSpPr>
      <dsp:spPr>
        <a:xfrm>
          <a:off x="7099820" y="1110969"/>
          <a:ext cx="2082111" cy="2620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7152"/>
              </a:lnTo>
              <a:lnTo>
                <a:pt x="2082111" y="2387152"/>
              </a:lnTo>
              <a:lnTo>
                <a:pt x="2082111" y="26204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FA48E-1A9B-4338-BF1D-0FF289D3933C}">
      <dsp:nvSpPr>
        <dsp:cNvPr id="0" name=""/>
        <dsp:cNvSpPr/>
      </dsp:nvSpPr>
      <dsp:spPr>
        <a:xfrm>
          <a:off x="6493387" y="1110969"/>
          <a:ext cx="606433" cy="2620455"/>
        </a:xfrm>
        <a:custGeom>
          <a:avLst/>
          <a:gdLst/>
          <a:ahLst/>
          <a:cxnLst/>
          <a:rect l="0" t="0" r="0" b="0"/>
          <a:pathLst>
            <a:path>
              <a:moveTo>
                <a:pt x="606433" y="0"/>
              </a:moveTo>
              <a:lnTo>
                <a:pt x="606433" y="2387152"/>
              </a:lnTo>
              <a:lnTo>
                <a:pt x="0" y="2387152"/>
              </a:lnTo>
              <a:lnTo>
                <a:pt x="0" y="26204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204E6-D52C-4940-9DFB-2AED42CFDB5E}">
      <dsp:nvSpPr>
        <dsp:cNvPr id="0" name=""/>
        <dsp:cNvSpPr/>
      </dsp:nvSpPr>
      <dsp:spPr>
        <a:xfrm>
          <a:off x="3804841" y="1110969"/>
          <a:ext cx="3294979" cy="2620455"/>
        </a:xfrm>
        <a:custGeom>
          <a:avLst/>
          <a:gdLst/>
          <a:ahLst/>
          <a:cxnLst/>
          <a:rect l="0" t="0" r="0" b="0"/>
          <a:pathLst>
            <a:path>
              <a:moveTo>
                <a:pt x="3294979" y="0"/>
              </a:moveTo>
              <a:lnTo>
                <a:pt x="3294979" y="2387152"/>
              </a:lnTo>
              <a:lnTo>
                <a:pt x="0" y="2387152"/>
              </a:lnTo>
              <a:lnTo>
                <a:pt x="0" y="26204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2F35C-E32A-470A-BEDE-A0826CD8C19D}">
      <dsp:nvSpPr>
        <dsp:cNvPr id="0" name=""/>
        <dsp:cNvSpPr/>
      </dsp:nvSpPr>
      <dsp:spPr>
        <a:xfrm>
          <a:off x="1116296" y="1110969"/>
          <a:ext cx="5983524" cy="2620455"/>
        </a:xfrm>
        <a:custGeom>
          <a:avLst/>
          <a:gdLst/>
          <a:ahLst/>
          <a:cxnLst/>
          <a:rect l="0" t="0" r="0" b="0"/>
          <a:pathLst>
            <a:path>
              <a:moveTo>
                <a:pt x="5983524" y="0"/>
              </a:moveTo>
              <a:lnTo>
                <a:pt x="5983524" y="2387152"/>
              </a:lnTo>
              <a:lnTo>
                <a:pt x="0" y="2387152"/>
              </a:lnTo>
              <a:lnTo>
                <a:pt x="0" y="26204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B2E89-D1C7-4762-AA71-E6EA47C1DD51}">
      <dsp:nvSpPr>
        <dsp:cNvPr id="0" name=""/>
        <dsp:cNvSpPr/>
      </dsp:nvSpPr>
      <dsp:spPr>
        <a:xfrm>
          <a:off x="5988851" y="0"/>
          <a:ext cx="2221938" cy="1110969"/>
        </a:xfrm>
        <a:prstGeom prst="rect">
          <a:avLst/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Attack Strategies</a:t>
          </a:r>
        </a:p>
      </dsp:txBody>
      <dsp:txXfrm>
        <a:off x="5988851" y="0"/>
        <a:ext cx="2221938" cy="1110969"/>
      </dsp:txXfrm>
    </dsp:sp>
    <dsp:sp modelId="{E77F38CD-E3E3-4E38-B9CF-68AEFF6734EA}">
      <dsp:nvSpPr>
        <dsp:cNvPr id="0" name=""/>
        <dsp:cNvSpPr/>
      </dsp:nvSpPr>
      <dsp:spPr>
        <a:xfrm>
          <a:off x="5326" y="3731425"/>
          <a:ext cx="2221938" cy="1110969"/>
        </a:xfrm>
        <a:prstGeom prst="rect">
          <a:avLst/>
        </a:prstGeom>
        <a:solidFill>
          <a:schemeClr val="accent5">
            <a:lumMod val="20000"/>
            <a:lumOff val="80000"/>
            <a:alpha val="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Structural Feature-based </a:t>
          </a:r>
        </a:p>
      </dsp:txBody>
      <dsp:txXfrm>
        <a:off x="5326" y="3731425"/>
        <a:ext cx="2221938" cy="1110969"/>
      </dsp:txXfrm>
    </dsp:sp>
    <dsp:sp modelId="{522E8FC7-494F-4320-8A80-3B85FCAA559A}">
      <dsp:nvSpPr>
        <dsp:cNvPr id="0" name=""/>
        <dsp:cNvSpPr/>
      </dsp:nvSpPr>
      <dsp:spPr>
        <a:xfrm>
          <a:off x="2693872" y="3731425"/>
          <a:ext cx="2221938" cy="1110969"/>
        </a:xfrm>
        <a:prstGeom prst="rect">
          <a:avLst/>
        </a:prstGeom>
        <a:solidFill>
          <a:schemeClr val="accent5">
            <a:lumMod val="20000"/>
            <a:lumOff val="80000"/>
            <a:alpha val="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Damage-based</a:t>
          </a:r>
        </a:p>
      </dsp:txBody>
      <dsp:txXfrm>
        <a:off x="2693872" y="3731425"/>
        <a:ext cx="2221938" cy="1110969"/>
      </dsp:txXfrm>
    </dsp:sp>
    <dsp:sp modelId="{AA5CA4C6-A018-443B-BC41-15B02872ACE2}">
      <dsp:nvSpPr>
        <dsp:cNvPr id="0" name=""/>
        <dsp:cNvSpPr/>
      </dsp:nvSpPr>
      <dsp:spPr>
        <a:xfrm>
          <a:off x="5382418" y="3731425"/>
          <a:ext cx="2221938" cy="1110969"/>
        </a:xfrm>
        <a:prstGeom prst="rect">
          <a:avLst/>
        </a:prstGeom>
        <a:solidFill>
          <a:schemeClr val="accent5">
            <a:lumMod val="20000"/>
            <a:lumOff val="80000"/>
            <a:alpha val="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Computational Intelligence-based</a:t>
          </a:r>
        </a:p>
      </dsp:txBody>
      <dsp:txXfrm>
        <a:off x="5382418" y="3731425"/>
        <a:ext cx="2221938" cy="1110969"/>
      </dsp:txXfrm>
    </dsp:sp>
    <dsp:sp modelId="{27E00906-0F54-4E00-BAFE-A9EC361E5340}">
      <dsp:nvSpPr>
        <dsp:cNvPr id="0" name=""/>
        <dsp:cNvSpPr/>
      </dsp:nvSpPr>
      <dsp:spPr>
        <a:xfrm>
          <a:off x="8070963" y="3731425"/>
          <a:ext cx="2221938" cy="1110969"/>
        </a:xfrm>
        <a:prstGeom prst="rect">
          <a:avLst/>
        </a:prstGeom>
        <a:solidFill>
          <a:schemeClr val="accent5">
            <a:lumMod val="20000"/>
            <a:lumOff val="80000"/>
            <a:alpha val="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Data-Driven</a:t>
          </a:r>
        </a:p>
      </dsp:txBody>
      <dsp:txXfrm>
        <a:off x="8070963" y="3731425"/>
        <a:ext cx="2221938" cy="1110969"/>
      </dsp:txXfrm>
    </dsp:sp>
    <dsp:sp modelId="{2C1A78B1-91F6-4C9D-8D3F-B53C24D69C60}">
      <dsp:nvSpPr>
        <dsp:cNvPr id="0" name=""/>
        <dsp:cNvSpPr/>
      </dsp:nvSpPr>
      <dsp:spPr>
        <a:xfrm>
          <a:off x="2016136" y="1677531"/>
          <a:ext cx="2221938" cy="1110969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Random</a:t>
          </a:r>
        </a:p>
      </dsp:txBody>
      <dsp:txXfrm>
        <a:off x="2016136" y="1677531"/>
        <a:ext cx="2221938" cy="1110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050CD-6E4B-44C4-8A1E-F320C1A9B530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534FB-C1BC-4B43-AD74-C15C42FA6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ym typeface="Wingdings" panose="05000000000000000000" pitchFamily="2" charset="2"/>
              </a:rPr>
              <a:t>My </a:t>
            </a:r>
            <a:r>
              <a:rPr lang="en-US" dirty="0">
                <a:sym typeface="Wingdings" panose="05000000000000000000" pitchFamily="2" charset="2"/>
              </a:rPr>
              <a:t>third CCCN presentation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First time = Naming Game;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Second time = CNN for Robustness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53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0A45-0A7A-BB33-60F0-A6856856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543F3-B9E5-8347-C1C8-A5123F585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437753B-14A6-E746-10BA-7058D3B882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0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𝐁</m:t>
                    </m:r>
                  </m:oMath>
                </a14:m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control matrix (with respect to the control input)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0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𝐂</m:t>
                    </m:r>
                  </m:oMath>
                </a14:m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controllability matrix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HK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MI6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URWPalladioL-Roma"/>
                          </a:rPr>
                          <m:t>rank</m:t>
                        </m:r>
                      </m:e>
                      <m:sub>
                        <m:r>
                          <a:rPr lang="en-HK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𝑔</m:t>
                        </m:r>
                      </m:sub>
                    </m:sSub>
                    <m:r>
                      <a:rPr lang="en-HK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(</m:t>
                    </m:r>
                    <m:sSup>
                      <m:sSupPr>
                        <m:ctrlPr>
                          <a:rPr lang="en-HK" sz="1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</m:ctrlPr>
                      </m:sSupPr>
                      <m:e>
                        <m:r>
                          <a:rPr lang="en-HK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SY9"/>
                          </a:rPr>
                          <m:t>𝐶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𝑗</m:t>
                        </m:r>
                      </m:sup>
                    </m:sSup>
                    <m:r>
                      <a:rPr lang="en-HK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)</m:t>
                    </m:r>
                  </m:oMath>
                </a14:m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= </a:t>
                </a:r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generic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dimension of the controllable subspace associated with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𝑗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437753B-14A6-E746-10BA-7058D3B882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Network </a:t>
                </a:r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functionality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 from the perspective of [portion of needed driver nodes]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When control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only,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𝐵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reduces to vector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𝑏^𝑗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with a single non-zero entry, and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𝐶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becomes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e.g., </a:t>
                </a:r>
                <a:r>
                  <a:rPr lang="en-US" b="0" i="0" kern="0">
                    <a:solidFill>
                      <a:srgbClr val="000000"/>
                    </a:solidFill>
                    <a:latin typeface="Cambria Math" panose="02040503050406030204" pitchFamily="18" charset="0"/>
                    <a:cs typeface="CMMI6"/>
                  </a:rPr>
                  <a:t>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</a:rPr>
                  <a:t>(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 )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=𝑁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↔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node </a:t>
                </a:r>
                <a:r>
                  <a:rPr lang="en-US" i="0" dirty="0">
                    <a:latin typeface="Cambria Math" panose="02040503050406030204" pitchFamily="18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alone can control the whole system.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)</a:t>
                </a: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value corresponds to the </a:t>
                </a:r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generic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dimension of the controllable subspace associated with node </a:t>
                </a:r>
                <a:r>
                  <a:rPr lang="en-US" i="0" dirty="0">
                    <a:latin typeface="Cambria Math" panose="02040503050406030204" pitchFamily="18" charset="0"/>
                    <a:ea typeface="Roboto" panose="02000000000000000000" pitchFamily="2" charset="0"/>
                    <a:cs typeface="Roboto" panose="02000000000000000000" pitchFamily="2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483A-4A30-DC49-3E98-4CE409193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56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E948F-9207-F44A-1869-2AEBD4B0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B78BF-128F-646C-F8E5-781586F03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1F039-8C28-9C6A-25C7-8CFEFFCE3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number of driver nodes is fixed, but can be installed anywhere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the number of position of drivers are fixed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7EDF-044C-E9BB-94D5-5A8520103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3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05BF8-EC5D-C2FC-62BD-EE3F66D88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2ECB5-40E4-EB40-7E50-82FDD9680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694797F-2D6A-16BC-FDC5-83A7A4D30A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We consider the robustness of multiple functionalities, including </a:t>
                </a:r>
                <a:r>
                  <a:rPr lang="en-US" b="1" dirty="0"/>
                  <a:t>controllability</a:t>
                </a:r>
                <a:r>
                  <a:rPr lang="en-US" dirty="0"/>
                  <a:t>, </a:t>
                </a:r>
                <a:r>
                  <a:rPr lang="en-US" b="1" dirty="0"/>
                  <a:t>connectivity</a:t>
                </a:r>
                <a:r>
                  <a:rPr lang="en-US" dirty="0"/>
                  <a:t>, and other </a:t>
                </a:r>
                <a:r>
                  <a:rPr lang="en-US" b="1" dirty="0"/>
                  <a:t>functionalities</a:t>
                </a:r>
                <a:r>
                  <a:rPr lang="en-US" dirty="0"/>
                  <a:t>…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Somehow positively related, but not so </a:t>
                </a:r>
                <a:r>
                  <a:rPr lang="en-US" dirty="0" err="1"/>
                  <a:t>rclear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694797F-2D6A-16BC-FDC5-83A7A4D30A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Please note that, our work focus on Network Robustness under various attacks, not o</a:t>
                </a:r>
                <a:r>
                  <a:rPr lang="en-US" b="0" dirty="0"/>
                  <a:t>n the </a:t>
                </a:r>
                <a:r>
                  <a:rPr lang="en-US" sz="1200" b="0" i="1" dirty="0"/>
                  <a:t>Controllability</a:t>
                </a:r>
                <a:r>
                  <a:rPr lang="en-US" sz="1200" b="0" dirty="0"/>
                  <a:t> or </a:t>
                </a:r>
                <a:r>
                  <a:rPr lang="en-US" sz="1200" b="0" i="1" dirty="0"/>
                  <a:t>Connectivity</a:t>
                </a:r>
                <a:r>
                  <a:rPr lang="en-US" sz="1200" b="0" dirty="0"/>
                  <a:t> per se.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dirty="0"/>
                  <a:t>Here it shows an example of a complex network under node-removal attacks.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dirty="0"/>
                  <a:t>The number of nodes, number of driver nodes, number of nodes in LCC (the largest connected component), and the number of connected components are shown here.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sz="1200" b="0" i="0" u="none" strike="noStrike" baseline="0" dirty="0">
                    <a:latin typeface="+mj-lt"/>
                  </a:rPr>
                  <a:t>widely-used measure </a:t>
                </a:r>
                <a:r>
                  <a:rPr lang="en-US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𝑅=∑_𝑞▒〖𝑓(𝑞)〗</a:t>
                </a:r>
                <a:r>
                  <a:rPr lang="en-US" sz="1200" b="0" i="0" u="none" strike="noStrike" baseline="0" dirty="0">
                    <a:latin typeface="+mj-lt"/>
                  </a:rPr>
                  <a:t> counts the entire process from attacking the first node to the last node.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This measure is </a:t>
                </a:r>
                <a:r>
                  <a:rPr lang="en-US" sz="1200" b="0" i="0" u="none" strike="noStrike" baseline="0" dirty="0">
                    <a:latin typeface="+mj-lt"/>
                  </a:rPr>
                  <a:t>not practical, since in later stage, when network is severely destructed, counting its functionality is meaningless.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Therefore,</a:t>
                </a:r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a</a:t>
                </a:r>
                <a:r>
                  <a:rPr lang="en-US" sz="1200" b="0" i="0" u="none" strike="noStrike" baseline="0" dirty="0">
                    <a:latin typeface="+mj-lt"/>
                  </a:rPr>
                  <a:t> revised measure is proposed </a:t>
                </a:r>
                <a:r>
                  <a:rPr lang="en-US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𝑅_𝑇=∑2_(𝑖=1)^𝑇▒〖𝑓(𝑖)〗</a:t>
                </a:r>
                <a:r>
                  <a:rPr lang="en-US" sz="1200" b="0" i="0" u="none" strike="noStrike" baseline="0" dirty="0">
                    <a:latin typeface="+mj-lt"/>
                  </a:rPr>
                  <a:t>.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u="none" strike="noStrike" baseline="0" dirty="0">
                    <a:latin typeface="+mj-lt"/>
                  </a:rPr>
                  <a:t>We are still trying to find efficient ways to determine the threshold T.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u="none" strike="noStrike" baseline="0" dirty="0">
                    <a:solidFill>
                      <a:srgbClr val="000000"/>
                    </a:solidFill>
                    <a:effectLst/>
                    <a:latin typeface="+mj-lt"/>
                  </a:rPr>
                  <a:t>One possible solution is to set </a:t>
                </a:r>
                <a:r>
                  <a:rPr lang="en-US" sz="1200" b="0" i="0" u="none" strike="noStrike" baseline="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𝑇</a:t>
                </a:r>
                <a:r>
                  <a:rPr lang="en-US" sz="1200" b="0" i="0" u="none" strike="noStrike" baseline="0" dirty="0">
                    <a:solidFill>
                      <a:srgbClr val="000000"/>
                    </a:solidFill>
                    <a:effectLst/>
                    <a:latin typeface="+mj-lt"/>
                  </a:rPr>
                  <a:t> as the peak of the number of </a:t>
                </a:r>
                <a:r>
                  <a:rPr lang="en-US" sz="1200" b="0" dirty="0"/>
                  <a:t>connected components.  Specifically, for</a:t>
                </a:r>
                <a:r>
                  <a:rPr lang="en-US" sz="1200" b="0" baseline="0" dirty="0"/>
                  <a:t> a connected network, </a:t>
                </a:r>
                <a:r>
                  <a:rPr lang="en-US" sz="1200" b="0" dirty="0"/>
                  <a:t>malicious attacks will increase the </a:t>
                </a:r>
                <a:r>
                  <a:rPr lang="en-US" sz="1200" b="0" i="0" u="none" strike="noStrike" kern="1200" baseline="0" dirty="0">
                    <a:solidFill>
                      <a:srgbClr val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200" b="0" dirty="0"/>
                  <a:t>connected components, however,</a:t>
                </a:r>
                <a:r>
                  <a:rPr lang="en-US" sz="1200" b="0" baseline="0" dirty="0"/>
                  <a:t> </a:t>
                </a:r>
                <a:r>
                  <a:rPr lang="en-US" sz="1200" b="0" dirty="0"/>
                  <a:t>if the </a:t>
                </a:r>
                <a:r>
                  <a:rPr lang="en-US" sz="1200" b="0" i="0" u="none" strike="noStrike" kern="1200" baseline="0" dirty="0">
                    <a:solidFill>
                      <a:srgbClr val="000000"/>
                    </a:solidFill>
                    <a:effectLst/>
                    <a:latin typeface="+mn-lt"/>
                    <a:ea typeface="+mn-ea"/>
                    <a:cs typeface="+mn-cs"/>
                  </a:rPr>
                  <a:t>number of </a:t>
                </a:r>
                <a:r>
                  <a:rPr lang="en-US" sz="1200" b="0" dirty="0"/>
                  <a:t>connected components starts</a:t>
                </a:r>
                <a:r>
                  <a:rPr lang="en-US" sz="1200" b="0" baseline="0" dirty="0"/>
                  <a:t> to decrease, it means the system is very scattered.</a:t>
                </a:r>
                <a:endParaRPr lang="en-HK" sz="1200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en-HK" sz="120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AC63C-2C4D-BFF7-C168-869424A07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88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D717-2D97-53C1-EE12-86B500AE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E9069-C0CB-6BB5-DCD9-FFF89454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A5E502FD-20D2-4FDC-E136-D5EC1BA70E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b="0" dirty="0"/>
                  <a:t>Example of </a:t>
                </a:r>
                <a:r>
                  <a:rPr lang="en-US" b="0" dirty="0"/>
                  <a:t>degree-based attack, 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= #</a:t>
                </a:r>
                <a:r>
                  <a:rPr lang="en-US" b="0" baseline="0" dirty="0"/>
                  <a:t> of attacks</a:t>
                </a:r>
                <a:endParaRPr lang="en-US" b="0" dirty="0"/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en-US" b="0" dirty="0"/>
                  <a:t># in parentheses = # of connected components  </a:t>
                </a:r>
              </a:p>
              <a:p>
                <a:endParaRPr lang="en-US" b="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b="0" dirty="0"/>
                  <a:t>at the 16</a:t>
                </a:r>
                <a:r>
                  <a:rPr lang="en-US" b="0" baseline="30000" dirty="0"/>
                  <a:t>th</a:t>
                </a:r>
                <a:r>
                  <a:rPr lang="en-US" b="0" dirty="0"/>
                  <a:t> attack, there is no edge at all, # of connected components = # of nodes (we must stop calculating the robustness)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dirty="0"/>
                  <a:t>In this example,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b="0" dirty="0"/>
                  <a:t>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=33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A5E502FD-20D2-4FDC-E136-D5EC1BA70E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Degree-based attack, # in parentheses == # of connected components  </a:t>
                </a:r>
              </a:p>
              <a:p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at the 16</a:t>
                </a:r>
                <a:r>
                  <a:rPr lang="en-US" b="0" baseline="30000" dirty="0"/>
                  <a:t>th</a:t>
                </a:r>
                <a:r>
                  <a:rPr lang="en-US" b="0" dirty="0"/>
                  <a:t> attack, there is no edges, # of connected components = # of nodes</a:t>
                </a:r>
              </a:p>
              <a:p>
                <a:endParaRPr lang="en-US" b="0" dirty="0"/>
              </a:p>
              <a:p>
                <a:r>
                  <a:rPr lang="en-US" b="0" dirty="0"/>
                  <a:t>In this example, </a:t>
                </a:r>
                <a:r>
                  <a:rPr lang="en-US" b="0" i="0" dirty="0">
                    <a:latin typeface="Cambria Math" panose="02040503050406030204" pitchFamily="18" charset="0"/>
                  </a:rPr>
                  <a:t>𝒯=16</a:t>
                </a:r>
                <a:r>
                  <a:rPr lang="en-US" b="0" dirty="0"/>
                  <a:t>,  </a:t>
                </a:r>
                <a:r>
                  <a:rPr lang="en-US" b="0" i="0" dirty="0">
                    <a:latin typeface="Cambria Math" panose="02040503050406030204" pitchFamily="18" charset="0"/>
                  </a:rPr>
                  <a:t>𝒮=33</a:t>
                </a:r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F8114-4F0D-020F-0065-023D74FB9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A724A-352A-6632-BC68-DB96567E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C423A-282A-A81C-1BB9-EFF001D67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8D86A-6725-DFE4-1D10-525BCFEB8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# Connected Components </a:t>
            </a:r>
            <a:r>
              <a:rPr lang="en-US" b="0" dirty="0">
                <a:sym typeface="Wingdings" panose="05000000000000000000" pitchFamily="2" charset="2"/>
              </a:rPr>
              <a:t> in the earlier stage, and  in the later stage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Yellow dots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Red vertical line = Stopping criterion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Blue and green dots 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CCDBC-4CCA-4931-46F3-92F806E6F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18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1014-2135-6608-07F8-1C5DF2F92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5FC4D-E69B-DD7A-6CF8-A4775634B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63F6429B-B6C2-F658-308D-4BCB404977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Random attacks attack random nodes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Structural Feature-based :  degree, betweenness, and so on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Damage-based: focuses on the maximum gain by single steps, mostly based on trial-and-error manner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Computational Intelligence-based: similar to “Damage-based”, but in a Global manner, optimizing the sequence to maximize the damage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Data-Driven: related to machine learning, the most idealistic approach is that can learn from small and synthetic models, and can be generalized to real-world data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63F6429B-B6C2-F658-308D-4BCB404977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Network </a:t>
                </a:r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functionality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 from the perspective of [portion of needed driver nodes]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When control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only,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𝐵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reduces to vector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𝑏^𝑗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with a single non-zero entry, and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𝐶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becomes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e.g., </a:t>
                </a:r>
                <a:r>
                  <a:rPr lang="en-US" b="0" i="0" kern="0">
                    <a:solidFill>
                      <a:srgbClr val="000000"/>
                    </a:solidFill>
                    <a:latin typeface="Cambria Math" panose="02040503050406030204" pitchFamily="18" charset="0"/>
                    <a:cs typeface="CMMI6"/>
                  </a:rPr>
                  <a:t>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</a:rPr>
                  <a:t>(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 )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=𝑁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↔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node </a:t>
                </a:r>
                <a:r>
                  <a:rPr lang="en-US" i="0" dirty="0">
                    <a:latin typeface="Cambria Math" panose="02040503050406030204" pitchFamily="18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alone can control the whole system.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)</a:t>
                </a: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value corresponds to the </a:t>
                </a:r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generic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dimension of the controllable subspace associated with node </a:t>
                </a:r>
                <a:r>
                  <a:rPr lang="en-US" i="0" dirty="0">
                    <a:latin typeface="Cambria Math" panose="02040503050406030204" pitchFamily="18" charset="0"/>
                    <a:ea typeface="Roboto" panose="02000000000000000000" pitchFamily="2" charset="0"/>
                    <a:cs typeface="Roboto" panose="02000000000000000000" pitchFamily="2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6643-70AB-2BAB-DE48-2B6E47B73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9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64AE-E108-8050-364E-037C5EFF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875F0-3BF1-1B29-DF99-B4B014B51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E4AAE-46FA-31BE-3241-A8E05BA9E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483C2-ADCB-7D11-434B-49B91F0EA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11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C5B2-3103-3650-077F-B6A2894C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6C0A9-5645-3C01-8085-7AEED399F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9422-1E20-6E75-11DD-81BCA4B9F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0724-E996-9309-2A31-E65739D07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32803-659D-A536-18CE-AF227B74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F319E-FA17-33D3-E486-7A63F5383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699DA38-ABE3-0F10-F5BF-5DCCFD5FB8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lvl="1" indent="-171450">
                  <a:lnSpc>
                    <a:spcPct val="10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200" i="1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 Priori</a:t>
                </a: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Metrics</a:t>
                </a:r>
              </a:p>
              <a:p>
                <a:pPr marL="628650" lvl="2" indent="-171450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Rely on theoretical implications, assumptions, or well-supported practical observations</a:t>
                </a:r>
              </a:p>
              <a:p>
                <a:pPr marL="628650" lvl="2" indent="-171450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altLang="zh-CN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Low computational cost</a:t>
                </a:r>
              </a:p>
              <a:p>
                <a:pPr marL="628650" lvl="2" indent="-171450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Example: associativity – connectivity robustness</a:t>
                </a:r>
              </a:p>
              <a:p>
                <a:pPr marL="171450" lvl="1" indent="-171450">
                  <a:lnSpc>
                    <a:spcPct val="10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171450" lvl="1" indent="-171450">
                  <a:lnSpc>
                    <a:spcPct val="10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200" i="1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 Posteriori</a:t>
                </a:r>
                <a:r>
                  <a:rPr lang="en-US" sz="12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Metrics</a:t>
                </a:r>
              </a:p>
              <a:p>
                <a:pPr marL="628650" lvl="2" indent="-171450">
                  <a:lnSpc>
                    <a:spcPct val="10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all previously introduced metrics</a:t>
                </a:r>
              </a:p>
              <a:p>
                <a:pPr marL="0"/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699DA38-ABE3-0F10-F5BF-5DCCFD5FB8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/>
                  <a:t>Network </a:t>
                </a:r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functionality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1200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 from the perspective of [portion of needed driver nodes]</a:t>
                </a:r>
              </a:p>
              <a:p>
                <a:endParaRPr lang="en-US" sz="1200" b="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When control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only,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𝐵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reduces to vector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𝑏^𝑗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with a single non-zero entry, and </a:t>
                </a:r>
                <a:r>
                  <a:rPr lang="en-US" i="0" kern="0" dirty="0">
                    <a:solidFill>
                      <a:srgbClr val="000000"/>
                    </a:solidFill>
                    <a:latin typeface="Cambria Math" panose="02040503050406030204" pitchFamily="18" charset="0"/>
                    <a:cs typeface="CMSY9"/>
                  </a:rPr>
                  <a:t>𝐶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becomes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e.g., </a:t>
                </a:r>
                <a:r>
                  <a:rPr lang="en-US" b="0" i="0" kern="0">
                    <a:solidFill>
                      <a:srgbClr val="000000"/>
                    </a:solidFill>
                    <a:latin typeface="Cambria Math" panose="02040503050406030204" pitchFamily="18" charset="0"/>
                    <a:cs typeface="CMMI6"/>
                  </a:rPr>
                  <a:t>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</a:rPr>
                  <a:t>(</a:t>
                </a:r>
                <a:r>
                  <a:rPr lang="en-HK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 )</a:t>
                </a:r>
                <a:r>
                  <a:rPr lang="en-US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=𝑁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↔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node </a:t>
                </a:r>
                <a:r>
                  <a:rPr lang="en-US" i="0" dirty="0">
                    <a:latin typeface="Cambria Math" panose="02040503050406030204" pitchFamily="18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alone can control the whole system.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rank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URWPalladioL-Roma"/>
                  </a:rPr>
                  <a:t>_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𝑔 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(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𝐶</a:t>
                </a:r>
                <a:r>
                  <a:rPr lang="en-HK" sz="1200" i="0" kern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SY9"/>
                  </a:rPr>
                  <a:t>^</a:t>
                </a:r>
                <a:r>
                  <a:rPr 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MI6"/>
                  </a:rPr>
                  <a:t>𝑗</a:t>
                </a:r>
                <a:r>
                  <a:rPr lang="en-HK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CMR9"/>
                  </a:rPr>
                  <a:t>)</a:t>
                </a:r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value corresponds to the </a:t>
                </a:r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generic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dimension of the controllable subspace associated with node </a:t>
                </a:r>
                <a:r>
                  <a:rPr lang="en-US" i="0" dirty="0">
                    <a:latin typeface="Cambria Math" panose="02040503050406030204" pitchFamily="18" charset="0"/>
                    <a:ea typeface="Roboto" panose="02000000000000000000" pitchFamily="2" charset="0"/>
                    <a:cs typeface="Roboto" panose="02000000000000000000" pitchFamily="2" charset="0"/>
                  </a:rPr>
                  <a:t>𝑗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C971-F315-B2CC-72F7-496EE3474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26D80-1E3D-E6C8-FEB7-D6D5603D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DE6FF-1DC9-1256-80CE-443215165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D25D1-2854-94D1-814D-BBB612FFB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General Form of </a:t>
            </a:r>
            <a:r>
              <a:rPr lang="en-US" sz="12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Metrics 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Priori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Metrics?  Features</a:t>
            </a:r>
            <a:endParaRPr lang="en-US" sz="12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1" indent="-1714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if we use </a:t>
            </a:r>
            <a:r>
              <a:rPr lang="en-US" sz="12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metrics, but the computation cost is as little as </a:t>
            </a:r>
            <a:r>
              <a:rPr lang="en-US" sz="12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priori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74273-9936-089C-B420-54F9FE5A0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7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F593-4CDE-4A12-E7FC-A2474858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92C22-86B8-FA55-BAAE-CBDD11673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FB265-FA4E-41F2-83E6-4498C89B1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[Ph.D.] Optimization (Evolutionary Computation)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[Postdoc] Complex networks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[Osaka] Optimization for digital-twin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[NYCU] communication systems involves LEO (Low Earth Orbit) satellite and </a:t>
            </a:r>
            <a:r>
              <a:rPr lang="en-US" altLang="zh-CN" dirty="0">
                <a:sym typeface="Wingdings" panose="05000000000000000000" pitchFamily="2" charset="2"/>
              </a:rPr>
              <a:t>UAV (</a:t>
            </a:r>
            <a:r>
              <a:rPr lang="en-US" dirty="0"/>
              <a:t>Unmanned Aerial Vehicle</a:t>
            </a:r>
            <a:r>
              <a:rPr lang="en-US" altLang="zh-CN" dirty="0">
                <a:sym typeface="Wingdings" panose="05000000000000000000" pitchFamily="2" charset="2"/>
              </a:rPr>
              <a:t>) </a:t>
            </a:r>
            <a:r>
              <a:rPr lang="en-US" dirty="0" err="1"/>
              <a:t>uhn</a:t>
            </a:r>
            <a:r>
              <a:rPr lang="en-US" dirty="0"/>
              <a:t>-MAND  AIR-</a:t>
            </a:r>
            <a:r>
              <a:rPr lang="en-US" dirty="0" err="1"/>
              <a:t>ee</a:t>
            </a:r>
            <a:r>
              <a:rPr lang="en-US" dirty="0"/>
              <a:t>-</a:t>
            </a:r>
            <a:r>
              <a:rPr lang="en-US" dirty="0" err="1"/>
              <a:t>uhl</a:t>
            </a:r>
            <a:r>
              <a:rPr lang="en-US" dirty="0"/>
              <a:t>  VEE-uh-</a:t>
            </a:r>
            <a:r>
              <a:rPr lang="en-US" dirty="0" err="1"/>
              <a:t>kul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Get promoted and tenured in 1.5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DB1D1-5E78-FFFA-EA88-80B800E9E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91826-051D-8DAF-9BF0-E9128972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CA3DC-DC84-803C-AFB5-C02A8B4CE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24C85-E37B-1F7C-3946-301A4A96E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Target: To evaluate robustness, and to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detour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time-consuming simulation process</a:t>
            </a:r>
            <a:endParaRPr lang="en-US" b="0" dirty="0"/>
          </a:p>
          <a:p>
            <a:pPr marL="628650" lvl="2" indent="-1714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Rely on theoretical implications, assumptions, or well-supported practical observations</a:t>
            </a:r>
          </a:p>
          <a:p>
            <a:pPr marL="628650" lvl="2" indent="-171450"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C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 computational cost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observed: </a:t>
            </a:r>
            <a:r>
              <a:rPr lang="en-US" b="1" dirty="0"/>
              <a:t>generation process of ER model </a:t>
            </a:r>
            <a:r>
              <a:rPr lang="en-US" b="0" dirty="0"/>
              <a:t>= </a:t>
            </a:r>
            <a:r>
              <a:rPr lang="en-US" b="1" dirty="0"/>
              <a:t>random attack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519C4-81A0-CE21-0822-2CC2AB4DF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CC95-6B41-449E-EC9A-D13FA8ABC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752FB-5EDC-9496-F29C-DE3F4F87F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AA2C-0994-2A1D-941B-C03C75B5B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3DB53-AA05-0BAB-1E37-4160B2E6E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87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E691-EF2D-391A-B6C0-8B4FB0AA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7142B4-88B4-CBFE-CC17-A65EF47F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F4D9E-673C-F2C8-5CB6-5CBFAF463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Computational approaches are </a:t>
            </a:r>
            <a:r>
              <a:rPr lang="en-US" sz="1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data-driven</a:t>
            </a: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approaches, which leverage the advancement of Machine Learning and Deep Learning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B504-047B-F92C-3D6C-FC06C45A7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5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3EFB4-B189-349F-5AB7-FB4300A2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90CED-42C7-2D4F-FE3F-4E17DB775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C9CB8-28B3-166A-BE1C-A077464CB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Ultimate target: </a:t>
            </a:r>
            <a:r>
              <a:rPr lang="en-US" sz="1200" b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from synthetic networks, which could be small or large-scaled, and we can generate many;</a:t>
            </a:r>
          </a:p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b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apply to real-world systems, which are in general large-scaled, and sometimes, lack of complete knowledge of them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30131-94AF-09A0-500D-20B8DD988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35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8009-5BD8-AA7C-30F8-74EFE75F1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7078E-E430-0BA3-4A1F-EC83D4C5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255297-9A50-E7EB-5F6C-60CB65E22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different way for the same graph-data processing</a:t>
            </a:r>
          </a:p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2F10A-8713-F4C5-7CFF-B5E07F715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BC35-5975-058D-3A35-C43C94E8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7D7DC-FDAD-CBE1-B35E-B11DC4042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68C1D-74D7-D36E-7B6D-9585BD79F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[2017-2018] Deep neural networks, 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 very straightforward representation of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non-Euclidean Data vs Euclidean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E24B-B05F-DE8B-8C44-824E2DB2E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48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81E45-FDAE-0FA2-704C-FCBF3602C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FDDB4-F584-DA7E-BCE4-99429578B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52950-09AA-BF0D-05BC-0CA2B51D9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General CNN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-- Advanced CNN models, such as SPP (spatial pyramid pooling …) and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-- Advanced learning representation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53709-24BB-6369-B936-1C72ED601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3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4C291-6E11-9EF9-46D5-BC040C0E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CF34F-12FE-57AC-E315-DC65C6A14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EB7A8-FD03-0AA8-E0FB-EF5DBC1D9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r>
              <a:rPr lang="en-US" b="0" dirty="0"/>
              <a:t>explore the training data distributions</a:t>
            </a:r>
          </a:p>
          <a:p>
            <a:pPr marL="0"/>
            <a:r>
              <a:rPr lang="en-US" b="0" dirty="0"/>
              <a:t>how such distributions influence the results for different CNN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2D802-AB44-8B19-9F93-A949ADB30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27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19DB-0E64-94E7-9A7B-1595FDF5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A501C-CAC4-992F-263E-0EAAD6D70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C8FDE93-10B9-A02F-6A60-6AF12CEB66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latin typeface="Cambria Math" panose="02040503050406030204" pitchFamily="18" charset="0"/>
                  </a:rPr>
                  <a:t>GNN + multi-task manner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latin typeface="Cambria Math" panose="02040503050406030204" pitchFamily="18" charset="0"/>
                  </a:rPr>
                  <a:t>We tried a few models, such as GCN, GAT, and finally used GIN (graph isomorphism network), just because it performs well, and I like theoretical contribution in Ref. [12]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latin typeface="Cambria Math" panose="02040503050406030204" pitchFamily="18" charset="0"/>
                  </a:rPr>
                  <a:t>[Multi-task]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current epoch of training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1C8FDE93-10B9-A02F-6A60-6AF12CEB66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/>
                <a:r>
                  <a:rPr lang="en-US" i="0" dirty="0">
                    <a:latin typeface="Cambria Math" panose="02040503050406030204" pitchFamily="18" charset="0"/>
                  </a:rPr>
                  <a:t>𝛾</a:t>
                </a:r>
                <a:r>
                  <a:rPr lang="en-US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the variance of </a:t>
                </a:r>
                <a:r>
                  <a:rPr lang="en-US" b="0" i="0" dirty="0">
                    <a:latin typeface="Cambria Math" panose="02040503050406030204" pitchFamily="18" charset="0"/>
                  </a:rPr>
                  <a:t>ℒ_</a:t>
                </a:r>
                <a:r>
                  <a:rPr lang="en-US" i="0" dirty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within the current epoch of training</a:t>
                </a:r>
                <a:endParaRPr lang="en-US" b="0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4030E-4DF7-E99A-D0E4-E32213421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24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6B0FA-A205-A8C9-642A-6CA1F83EF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7C229-D7AA-FBF3-C547-7F1FCCF2F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8FAAA-1946-62C9-3F23-03D74B9C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77A20-ACCC-A742-BFDB-AE5B5E6BC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5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4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A97F-2128-D9C9-EB9B-DDD539E5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0415D-76EB-2FAF-12FB-9FC34CA49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ACE98-84F5-AC63-BA77-46E1B41F5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Empirical Necessary Condition</a:t>
            </a: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controllability robustness only, not for connectivity robustness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Empirically observed from small-scaled networks :: an exhaustive search</a:t>
            </a:r>
          </a:p>
          <a:p>
            <a:pPr marL="0"/>
            <a:endParaRPr lang="en-US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EFC0E-8C46-AD50-E957-D7F07AD63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6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F316-D852-52D3-D608-B4DDBDFD4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605ED-3F27-B9D5-2D88-FA50542DE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8917B-664D-E961-F4F5-729F65CC4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evolutionary computation for structure modification towards optimal robustness</a:t>
            </a:r>
            <a:endParaRPr lang="en-HK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endParaRPr lang="en-US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D5E42-E90E-50BA-59C1-2CAA5C24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5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390BA-6A74-D843-D894-17FEC038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0A1CB-83EB-E666-93A0-B615C815A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F3E8-A1F3-3D55-8016-362BAB502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optimization and de-optimization, we can explore the spectrum of the </a:t>
            </a:r>
            <a:r>
              <a:rPr lang="en-US" sz="12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worst</a:t>
            </a: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robustness if a given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wish to explore the position of a given network instance within its spectrum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also wish to predict the upper and lower bound of its robustness</a:t>
            </a:r>
            <a:endParaRPr lang="en-HK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endParaRPr lang="en-US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B784-34CB-FC25-0AF8-0904D8ABA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BF1B-FBFE-5747-72EB-56B84201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08C19-A9F6-A165-E34F-873726AA6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0D3B-D007-F3C8-3BCA-C860F0F3B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Visualization: * means optimized, (empirically sufficiently optimized), but cannot guarantee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different topologies, the visualization results are different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Distinguishable and Undistinguishable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used a set of 20 commonly used features as the input</a:t>
            </a:r>
            <a:endParaRPr lang="en-HK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/>
            <a:endParaRPr lang="en-US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9AFB-1F5D-BCA1-59DA-7C5108309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3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D0CC9-1097-B997-4A10-F34CB12D9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06869-461F-CC6B-0589-8795D3A5A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0E46B-47CA-866A-BEE3-DEAF501EC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Rely on theoretical implications, assumptions, or well-supported practical observations</a:t>
            </a:r>
          </a:p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altLang="zh-CN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 computational cost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631DE-EA56-E76A-45CB-B4976A14B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6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336F-B35A-B014-D369-03050B15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1DF06-D75B-25AD-25B5-863F5BC1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82809-7245-A8F1-21E1-505312E44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brief summary of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we have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C08BB-CA04-ED18-A907-99826FACB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00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4783D-56F5-B067-E75A-8CEAFE4C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98EC5-2548-4DE4-B73F-B0294B5CE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80EC0-04EF-CFA6-AE23-7B3D86CC8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brief Introduction of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we are going to do</a:t>
            </a:r>
          </a:p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01873-1CF9-61D4-D54C-B22C97747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4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06BD-1A7C-8BDF-0315-598DE52B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5C4E9-A7A2-2DDF-B894-22ACD7F0E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69F00-FAE9-9FBF-6D26-0DF9F1FE2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00000"/>
              </a:lnSpc>
              <a:spcAft>
                <a:spcPts val="120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Special thanks to Prof. Chen</a:t>
            </a:r>
          </a:p>
          <a:p>
            <a:pPr mar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0B60C-0644-BCB0-5E30-5363927EA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22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me via email or WeChat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642ED-E81F-40DF-BCF5-CD390C22975E}" type="slidenum">
              <a:rPr lang="en-HK" smtClean="0"/>
              <a:t>39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71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talk basically based on this </a:t>
            </a:r>
            <a:r>
              <a:rPr lang="en-US" b="1" dirty="0"/>
              <a:t>Survey</a:t>
            </a:r>
            <a:r>
              <a:rPr lang="en-US" dirty="0"/>
              <a:t> paper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Summarizes our work from 2018 --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main parts in this talk: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and Prediction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72DF-C3D2-9336-9281-E29D8DD1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6AF2A-F4A6-1458-AE61-6879D30F5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8274A-2D5E-9CDE-4C3C-6A2D57F25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perspective of the research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Traditional scientific approaches often focus on </a:t>
            </a:r>
            <a:r>
              <a:rPr lang="en-US" b="1" dirty="0"/>
              <a:t>reductionism</a:t>
            </a:r>
            <a:r>
              <a:rPr lang="en-US" dirty="0"/>
              <a:t>, where a problem is divided into smaller, more manageable parts to study them in isolation: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From the </a:t>
            </a:r>
            <a:r>
              <a:rPr lang="en-US" b="1" dirty="0"/>
              <a:t>body</a:t>
            </a:r>
            <a:r>
              <a:rPr lang="en-US" dirty="0"/>
              <a:t> to </a:t>
            </a:r>
            <a:r>
              <a:rPr lang="en-US" b="1" dirty="0"/>
              <a:t>cells</a:t>
            </a:r>
            <a:r>
              <a:rPr lang="en-US" dirty="0"/>
              <a:t>, to molecules /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ˋ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mɔlikju:l</a:t>
            </a:r>
            <a:r>
              <a:rPr lang="en-US" dirty="0"/>
              <a:t>/, and down to </a:t>
            </a:r>
            <a:r>
              <a:rPr lang="en-US" b="1" dirty="0"/>
              <a:t>atoms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complex system focuses on </a:t>
            </a:r>
            <a:r>
              <a:rPr lang="en-US" b="1" dirty="0"/>
              <a:t>HOW THESE COMPONENTS CAN WORK TOGETHER</a:t>
            </a:r>
            <a:r>
              <a:rPr lang="en-US" dirty="0"/>
              <a:t>?  As if in a reverse way.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Complex network is an even abstracted model of complex system, focusing on the </a:t>
            </a:r>
            <a:r>
              <a:rPr lang="en-US" b="1" dirty="0"/>
              <a:t>connections</a:t>
            </a:r>
            <a:r>
              <a:rPr lang="en-US" dirty="0"/>
              <a:t> and </a:t>
            </a:r>
            <a:r>
              <a:rPr lang="en-US" b="1" dirty="0"/>
              <a:t>interaction</a:t>
            </a:r>
            <a:r>
              <a:rPr lang="en-US" dirty="0"/>
              <a:t> of the elements of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D8723-55CD-37D0-25B8-BCAD1AEFD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4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care the </a:t>
            </a:r>
            <a:r>
              <a:rPr lang="en-US" b="1" dirty="0"/>
              <a:t>controllability</a:t>
            </a:r>
            <a:r>
              <a:rPr lang="en-US" dirty="0"/>
              <a:t>, </a:t>
            </a:r>
            <a:r>
              <a:rPr lang="en-US" b="1" dirty="0"/>
              <a:t>connectivity</a:t>
            </a:r>
            <a:r>
              <a:rPr lang="en-US" dirty="0"/>
              <a:t>, and other </a:t>
            </a:r>
            <a:r>
              <a:rPr lang="en-US" b="1" dirty="0"/>
              <a:t>functionalities</a:t>
            </a:r>
            <a:r>
              <a:rPr lang="en-US" dirty="0"/>
              <a:t>… of complex networks, also care how theses functionalities degenerated during an attack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“Robustness” has different meanings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Ecosystems </a:t>
            </a:r>
            <a:r>
              <a:rPr lang="en-US" dirty="0"/>
              <a:t>/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ˋ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ekəusistəms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0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73E93-82B0-5506-FAC6-FDB38EB2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B50A0-78FF-F18F-3DE7-7C94D08AF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6632E-4BFE-A2D5-F690-95B73427F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pay some specific attention to the controllability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1CEB-BB08-36A5-4313-3E75240CC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7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Percolation Theory-like robustness metrics were firstly used for measuring connectivity robustness</a:t>
            </a:r>
            <a:endParaRPr lang="en-US" sz="12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Portion of needed driver nodes, which can be freely set anywhere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metric focuses on calculating the theoretical minimum number of driver nodes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7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7579F-300E-82F7-556B-638546A9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ABA5E-0408-531C-7723-7F9B04EA2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A01DF-E9AC-E70D-44EC-A58BFB61D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centrality-based focus on the control power of single node as the driver</a:t>
            </a:r>
            <a:endParaRPr lang="en-US" sz="1200" b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controller is fixed on the determined node, see how the range controlled by this node changes during attacks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 can be used to choose the most suitable driver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3BA06-F28E-1C68-47EB-237C4DA7B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534FB-C1BC-4B43-AD74-C15C42FA6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3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09F6-3F89-A6BE-82E4-11353C7D7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C90CC-8342-1FF9-904E-E6CE1DB84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3950-11B2-1462-7C9F-4CA60F8F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5B65-3607-FDE0-C280-82527677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B0A8-35F1-8BED-E801-1DDA519A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3F65-1D54-8297-4D7D-0A83B957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8CB6F-5D34-3B49-F80F-9D33C4B81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CC36F-20C9-7C8A-24B7-7BF2823F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9A2FE-41D7-487A-C47D-F0B62524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0BE8-18BE-B770-096C-09296D13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7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287D4-6DF9-95D5-42FE-4CCE52AC1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92F3-8BFA-7642-BEAE-6DD59ED23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14C0-F335-D307-4A52-4B8AD11B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ECDED-CB0E-9FCA-DC40-E0AE0AC58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A51F-A91C-D821-ABA3-83E6C43D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099A-13AD-B7F5-A64B-C3F5EF91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8050D-49A3-726F-50A3-AE99FF927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B019D-45B8-8583-FDBB-3053B994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6F7DF-A371-69B4-1112-880331C9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D494E-F8B7-0AFC-6288-25037D24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5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DC2C-C3A6-CF9E-E773-1906FE2D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DE520-7DFD-945C-DD1B-D5304A4E5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D918-E7B6-7232-E084-9D25A06A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276A2-63CF-2C2C-8952-6F30B42C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0BB95-91C0-40D1-21B3-2DEAF2D5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9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A7CA-B2C5-FC86-54FC-BA12A2BD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1B97E-25DE-0FFA-7182-FBB31BFB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2269F-893E-8F23-4164-7487A3E9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29C6A-B5E7-7D5A-869E-010A11A6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6BBD5-D097-FBEA-9A43-7092F19C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710E9-B7B3-FDA7-C9C7-EF21CB1C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DCF0-B98B-D60B-3317-6051FABE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D0729-CF4C-F14E-1441-42ED5F6F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3579-77E1-073C-E3F0-8E0455F3D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3EF28-21B5-514B-E543-F1473C251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4CA6B-A1D6-7065-2296-F4BD62041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7AC5B-C94A-72F8-F3C3-3C82729F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0965F-E710-E93C-3DF9-741294D6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55C68-662F-E5DF-C726-9B5646B4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8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726E-0197-F654-33ED-D3ACC24F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B62BE-B8FB-5D1B-3709-6C0CE4AF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95339-A15B-8296-2E6E-A406E68D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2039D-0EFC-67F0-350B-C96BD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2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706ED-24C1-CCA6-63C7-E748ABA5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AA5F6-7165-8022-91C0-F235AC13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CE832-F8EB-585A-7D67-BC0F4138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34EF-6417-6CCE-FD57-BF731C6D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1565E-5E28-28BB-E3F6-F27E1F960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D34FE-2848-0E6A-658B-A3796F28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9AF03-5AC3-F296-CCD1-63AA6A2F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04538-9B3A-3E2A-E107-77A8004C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45BFA-78A8-A112-0413-0DD0A973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7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1FB8-A010-F799-7575-338FAE47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27977-D058-7770-A4DD-79DCC277E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16D2C-0E5B-7C92-7806-A75B034EE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2383-818A-B477-DAAC-294EF417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2497D-D865-1414-EF48-2694EDDF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CC6DE-94A3-9F8B-7F76-3A5E64C8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5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F804E-2700-1EEF-E84F-B930AE9B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75B2-85AA-C4CD-96F0-48EEDE7F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9AD45-76EF-E1C3-63F5-E1ADF595C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5F083-4755-4D2C-8DDF-0C8DC4EF352B}" type="datetimeFigureOut">
              <a:rPr lang="en-US" smtClean="0"/>
              <a:t>2025-02-14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FB85-AEED-691B-10DF-8374FC965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1FB74-7C3F-BFA6-4BE3-81B01648D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E33D49-87AC-4E12-BF29-0DB72F9BB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4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mailto:felix.lou@ieee.or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1E931-7BF7-DA76-358C-73A8B6A50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3467" y="1134854"/>
            <a:ext cx="6251110" cy="2627758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 of Complex Networks: 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Criteria, Computation &amp;.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C28A1-E40E-9AC6-AD95-05433B9D4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59" y="4636008"/>
            <a:ext cx="6744561" cy="1983268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Felix, Yang Lou</a:t>
            </a:r>
          </a:p>
          <a:p>
            <a:pPr algn="l"/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Associate Professor, 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H&amp;J Youth Chair Professor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Department of Computer Science</a:t>
            </a:r>
            <a:b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National Yang Ming Chiao Tung University</a:t>
            </a:r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2EE5BB79-8572-43B4-A94B-092B9D2B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06" r="3416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B3E86-2360-DC5D-6ED1-A9EF2E9CA352}"/>
              </a:ext>
            </a:extLst>
          </p:cNvPr>
          <p:cNvGrpSpPr>
            <a:grpSpLocks noChangeAspect="1"/>
          </p:cNvGrpSpPr>
          <p:nvPr/>
        </p:nvGrpSpPr>
        <p:grpSpPr>
          <a:xfrm>
            <a:off x="8517064" y="-20630"/>
            <a:ext cx="3657600" cy="1368748"/>
            <a:chOff x="7813795" y="-167151"/>
            <a:chExt cx="4073405" cy="1524352"/>
          </a:xfrm>
        </p:grpSpPr>
        <p:pic>
          <p:nvPicPr>
            <p:cNvPr id="1030" name="Picture 6" descr="University Identity - PolyU">
              <a:extLst>
                <a:ext uri="{FF2B5EF4-FFF2-40B4-BE49-F238E27FC236}">
                  <a16:creationId xmlns:a16="http://schemas.microsoft.com/office/drawing/2014/main" id="{8E8BCCDC-0889-55D5-A190-100D2D425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6090" y="197219"/>
              <a:ext cx="896257" cy="89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04DD9E-F461-EB6F-4D75-71C8AC69A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3795" y="308004"/>
              <a:ext cx="1211810" cy="705287"/>
            </a:xfrm>
            <a:prstGeom prst="rect">
              <a:avLst/>
            </a:prstGeom>
          </p:spPr>
        </p:pic>
        <p:pic>
          <p:nvPicPr>
            <p:cNvPr id="1032" name="Picture 8" descr="Seal-NYCU Secretariat">
              <a:extLst>
                <a:ext uri="{FF2B5EF4-FFF2-40B4-BE49-F238E27FC236}">
                  <a16:creationId xmlns:a16="http://schemas.microsoft.com/office/drawing/2014/main" id="{0087144E-9452-B4B9-9413-33BB18C45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848" y="-167151"/>
              <a:ext cx="1524352" cy="152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7D2E2A-AFA5-A20B-0E1A-3609D6080348}"/>
              </a:ext>
            </a:extLst>
          </p:cNvPr>
          <p:cNvSpPr txBox="1"/>
          <p:nvPr/>
        </p:nvSpPr>
        <p:spPr>
          <a:xfrm>
            <a:off x="4657345" y="6408229"/>
            <a:ext cx="284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E5E5E"/>
                </a:solidFill>
                <a:effectLst/>
                <a:latin typeface="Arial" panose="020B0604020202020204" pitchFamily="34" charset="0"/>
              </a:rPr>
              <a:t>14 February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71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03286-DDEE-2679-A7BB-23938D65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CD4B7-F94D-A636-FEFF-F05F0AB6E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CAC43-6BF5-55CE-1071-C67785B9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Centrality-based Metrics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F356114-A4C1-BCD2-2CC7-D86A55C1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EE5FF-D009-AF50-1FCF-35794055B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515599" cy="42519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 from a </a:t>
                </a:r>
                <a:r>
                  <a:rPr lang="en-US" sz="2400" i="1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single node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perspective</a:t>
                </a:r>
                <a:r>
                  <a:rPr lang="en-US" sz="2400" baseline="30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[3]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36576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9"/>
                          </a:rPr>
                        </m:ctrlPr>
                      </m:sSubSupPr>
                      <m:e>
                        <m:r>
                          <a:rPr lang="en-HK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9"/>
                          </a:rPr>
                          <m:t>𝐶</m:t>
                        </m:r>
                      </m:e>
                      <m:sub>
                        <m:r>
                          <a:rPr lang="en-HK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𝑗</m:t>
                        </m:r>
                      </m:sup>
                    </m:sSubSup>
                    <m:r>
                      <a:rPr lang="en-HK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≡</m:t>
                    </m:r>
                    <m:r>
                      <a:rPr lang="en-HK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SY9"/>
                      </a:rPr>
                      <m:t> </m:t>
                    </m:r>
                    <m:sSub>
                      <m:sSubPr>
                        <m:ctrlPr>
                          <a:rPr lang="en-HK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MI6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URWPalladioL-Roma"/>
                          </a:rPr>
                          <m:t>rank</m:t>
                        </m:r>
                      </m:e>
                      <m:sub>
                        <m:r>
                          <a:rPr lang="en-HK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𝑔</m:t>
                        </m:r>
                      </m:sub>
                    </m:sSub>
                    <m:r>
                      <a:rPr lang="en-HK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(</m:t>
                    </m:r>
                    <m:sSup>
                      <m:sSupPr>
                        <m:ctrlPr>
                          <a:rPr lang="en-HK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</m:ctrlPr>
                      </m:sSupPr>
                      <m:e>
                        <m:r>
                          <a:rPr lang="en-HK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SY9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𝑗</m:t>
                        </m:r>
                      </m:sup>
                    </m:sSup>
                    <m:r>
                      <a:rPr lang="en-HK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b="0" kern="100" dirty="0">
                    <a:solidFill>
                      <a:srgbClr val="000000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   </a:t>
                </a:r>
                <a:r>
                  <a:rPr lang="en-HK" altLang="zh-CN" kern="1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 centrality of node </a:t>
                </a:r>
                <a14:m>
                  <m:oMath xmlns:m="http://schemas.openxmlformats.org/officeDocument/2006/math">
                    <m:r>
                      <a:rPr lang="en-US" altLang="zh-CN" i="1" kern="1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i="1" kern="1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i="1" kern="1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=1,2,…, </m:t>
                    </m:r>
                    <m:r>
                      <a:rPr lang="en-US" altLang="zh-CN" i="1" kern="1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kern="100" dirty="0">
                    <a:ea typeface="SimSun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    </a:t>
                </a:r>
                <a:r>
                  <a:rPr lang="en-US" altLang="zh-CN" kern="1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kern="1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 matrix (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 kern="1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𝐵𝐴𝐵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kern="1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When control </a:t>
                </a:r>
                <a14:m>
                  <m:oMath xmlns:m="http://schemas.openxmlformats.org/officeDocument/2006/math">
                    <m:r>
                      <a:rPr lang="en-US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MSY9"/>
                      </a:rPr>
                      <m:t>𝑗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only, </a:t>
                </a:r>
                <a14:m>
                  <m:oMath xmlns:m="http://schemas.openxmlformats.org/officeDocument/2006/math">
                    <m:r>
                      <a:rPr lang="en-US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MSY9"/>
                      </a:rPr>
                      <m:t>𝐵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</m:ctrlPr>
                      </m:sSupPr>
                      <m:e>
                        <m:r>
                          <a:rPr lang="en-US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  <m:t>𝑏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MSY9"/>
                      </a:rPr>
                      <m:t>𝐶</m:t>
                    </m:r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</a:t>
                </a:r>
                <a:r>
                  <a:rPr lang="en-US" kern="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SY9"/>
                          </a:rPr>
                        </m:ctrlPr>
                      </m:sSupPr>
                      <m:e>
                        <m:r>
                          <a:rPr lang="en-H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SY9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e.g., </a:t>
                </a:r>
                <a14:m>
                  <m:oMath xmlns:m="http://schemas.openxmlformats.org/officeDocument/2006/math">
                    <m:r>
                      <a:rPr lang="en-US" b="0" i="0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MMI6"/>
                      </a:rPr>
                      <m:t> </m:t>
                    </m:r>
                    <m:sSub>
                      <m:sSubPr>
                        <m:ctrlPr>
                          <a:rPr lang="en-HK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MMI6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URWPalladioL-Roma"/>
                          </a:rPr>
                          <m:t>rank</m:t>
                        </m:r>
                      </m:e>
                      <m:sub>
                        <m:r>
                          <a:rPr lang="en-H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MSY9"/>
                              </a:rPr>
                            </m:ctrlPr>
                          </m:sSupPr>
                          <m:e>
                            <m:r>
                              <a:rPr lang="en-HK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CMSY9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CMMI6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=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CMR9"/>
                      </a:rPr>
                      <m:t>𝑁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↔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alone control the whole system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9"/>
                          </a:rPr>
                        </m:ctrlPr>
                      </m:sSubSupPr>
                      <m:e>
                        <m:r>
                          <a:rPr lang="en-H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9"/>
                          </a:rPr>
                          <m:t>𝐶</m:t>
                        </m:r>
                      </m:e>
                      <m:sub>
                        <m:r>
                          <a:rPr lang="en-H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MMI6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captures the “power”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 controlling the whole network (control centrality)</a:t>
                </a:r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2EE5FF-D009-AF50-1FCF-35794055B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515599" cy="4251960"/>
              </a:xfrm>
              <a:blipFill>
                <a:blip r:embed="rId3"/>
                <a:stretch>
                  <a:fillRect l="-812" t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BCDE15-F901-10CD-045E-2AEF68E50B63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Liu, J.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Slotine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&amp; A.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Barabási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Control Centrality and Hierarchical Structure in Complex Networks. </a:t>
            </a:r>
            <a:r>
              <a:rPr lang="en-US" sz="1600" i="1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PLoS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One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7: e44459 (2012)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26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337C7-CAAA-B48E-C176-A9F82228A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023F50-9000-E975-13F8-A3D4317FE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5381A-541D-19B3-BDD2-FDD0975D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Reachability-based Metrics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5F913E1-5CE3-B870-3D9C-A2ACFF51F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761557D-13DF-C17C-8C8B-0117A999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DB8B63E2-3E55-949C-F33E-58325D41E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52485"/>
                <a:ext cx="10153851" cy="240750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  <m:t>𝒟</m:t>
                            </m:r>
                          </m:sub>
                        </m:s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(0)</m:t>
                        </m:r>
                      </m:sup>
                      <m:e>
                        <m:sSup>
                          <m:sSup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  <a:sym typeface="Wingdings" panose="05000000000000000000" pitchFamily="2" charset="2"/>
                              </a:rPr>
                              <m:t>𝑢</m:t>
                            </m:r>
                          </m:sup>
                        </m:sSup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  total dimension of the controllable subspace achieved </a:t>
                </a:r>
                <a:r>
                  <a:rPr lang="en-US" sz="26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by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  <a:sym typeface="Wingdings" panose="05000000000000000000" pitchFamily="2" charset="2"/>
                          </a:rPr>
                          <m:t>𝒟</m:t>
                        </m:r>
                      </m:sub>
                    </m:sSub>
                    <m:r>
                      <a:rPr lang="en-US" sz="2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0)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driver nodes</a:t>
                </a:r>
                <a:r>
                  <a:rPr lang="en-US" sz="2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2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attacks.</a:t>
                </a: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sz="2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𝑘</m:t>
                    </m:r>
                    <m:r>
                      <a:rPr lang="en-US" sz="2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           </a:t>
                </a:r>
                <a:r>
                  <a:rPr lang="en-US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               </a:t>
                </a:r>
                <a:r>
                  <a:rPr lang="en-US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:r>
                  <a:rPr lang="en-US" altLang="zh-CN" sz="26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how many attack do we need?</a:t>
                </a:r>
                <a:endParaRPr lang="en-US" sz="26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DB8B63E2-3E55-949C-F33E-58325D41E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52485"/>
                <a:ext cx="10153851" cy="2407507"/>
              </a:xfrm>
              <a:blipFill>
                <a:blip r:embed="rId3"/>
                <a:stretch>
                  <a:fillRect t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964A59E-B455-26B8-801D-E8DC195F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82" y="1913825"/>
            <a:ext cx="4011801" cy="12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CB55D-BA95-6F0C-B2C1-C96F9CC9E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25B8A7-165E-D2B5-37A5-A4B1740BC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43B9B-C109-BC7C-A334-61FE54AC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 Metrics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00DFA30-FF7C-AE6B-0EA5-977EA7D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3DD6B-4D98-91F8-B826-9B5D83AB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627BA8-BD80-DC3E-44C3-1AEBDEC7D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" y="1873667"/>
            <a:ext cx="12036448" cy="3432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8B1BD-2302-E76E-EE1E-BDF2CB4B18CE}"/>
              </a:ext>
            </a:extLst>
          </p:cNvPr>
          <p:cNvSpPr txBox="1"/>
          <p:nvPr/>
        </p:nvSpPr>
        <p:spPr>
          <a:xfrm>
            <a:off x="477263" y="5620141"/>
            <a:ext cx="105581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Controllability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robustness is positively related to 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robustness; however, their behaviors differ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32988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D166D-2187-F409-82C4-19E96E5D1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B52C9C-0A0E-CCB5-5935-6BBC72A00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322C36-F745-44EB-466F-6473B8E5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DBCDF-CE9A-164A-00AA-89423D2D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Stopping Criteria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F60F451B-6E9B-ABB4-BF7D-60CDB8650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34113-A4D6-061E-E7C0-BA4855B3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845278"/>
            <a:ext cx="12192000" cy="1874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5E7C2-03FF-202A-2948-9520B8DFF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47271"/>
            <a:ext cx="3325448" cy="11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173A6D-4E98-103F-AA8E-E3F75FA29E2A}"/>
                  </a:ext>
                </a:extLst>
              </p:cNvPr>
              <p:cNvSpPr txBox="1"/>
              <p:nvPr/>
            </p:nvSpPr>
            <p:spPr>
              <a:xfrm>
                <a:off x="4604166" y="4349630"/>
                <a:ext cx="5896995" cy="83099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𝒮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𝑖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# connected components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𝒮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Max # connected components</a:t>
                </a:r>
                <a:endPara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173A6D-4E98-103F-AA8E-E3F75FA29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166" y="4349630"/>
                <a:ext cx="5896995" cy="830997"/>
              </a:xfrm>
              <a:prstGeom prst="rect">
                <a:avLst/>
              </a:prstGeom>
              <a:blipFill>
                <a:blip r:embed="rId5"/>
                <a:stretch>
                  <a:fillRect l="-103" t="-5072" b="-15942"/>
                </a:stretch>
              </a:blipFill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EB0D33D-0E59-FFF2-6AF6-51EF056E6061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4"/>
            </a:pPr>
            <a:r>
              <a:rPr lang="en-US" altLang="zh-CN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C.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Wu, Y. Lou, J. Li, L. Wang, S. Xie, &amp; G. Chen. A Multitask Network Robustness Analysis System Based on the Graph Isomorphism Network,”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Cybernetics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54(11): 6630–6642 (2024)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4A67-0349-8776-8B83-6D29FAD79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299CC64-1ECD-3DE5-DFDA-A7FEEEB38596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279736-B7F7-7426-F292-4ABC0D85D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B585B-856A-BF9B-C4B1-DBCAC158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Stopping Criteria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86F4107-6258-91A3-F2FE-04E0B1269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E14F2-976F-24A0-5B77-81A9C06CD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31" y="2055813"/>
            <a:ext cx="7498080" cy="3702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6DBAC4-86EC-B6DB-6DCE-352CA3D9F544}"/>
                  </a:ext>
                </a:extLst>
              </p:cNvPr>
              <p:cNvSpPr txBox="1"/>
              <p:nvPr/>
            </p:nvSpPr>
            <p:spPr>
              <a:xfrm>
                <a:off x="7748338" y="4315754"/>
                <a:ext cx="3302988" cy="1708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is successively observed </a:t>
                </a:r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times: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err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6DBAC4-86EC-B6DB-6DCE-352CA3D9F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338" y="4315754"/>
                <a:ext cx="3302988" cy="1708160"/>
              </a:xfrm>
              <a:prstGeom prst="rect">
                <a:avLst/>
              </a:prstGeom>
              <a:blipFill>
                <a:blip r:embed="rId6"/>
                <a:stretch>
                  <a:fillRect l="-276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64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8FE00-354A-00AB-9E60-96BBA541E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F3FDFB-5E44-1E95-0769-8DAB069AB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9E6F6-5F42-47D3-BB83-057E6963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Attack Strategies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9D5F6C0-1D26-3F83-1F81-AB973F8A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07A30D-06CC-CBBE-DA83-C4443642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F6AF03E-ACE9-73FA-ED14-7848B698B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951028"/>
              </p:ext>
            </p:extLst>
          </p:nvPr>
        </p:nvGraphicFramePr>
        <p:xfrm>
          <a:off x="838199" y="498285"/>
          <a:ext cx="1029822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516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2149F-6E57-ABE7-9A21-8D873081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08BEE6-AEB7-2F34-5573-749D4568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C2C4C-EFE1-9E23-6254-E1853085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Attack Strategies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3C83471-2139-E796-F1C4-7451B6D85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F9DE51-9019-E9B1-5AB7-ED212E14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6FC85-522C-6125-0DCE-9A192827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0301"/>
            <a:ext cx="9966094" cy="39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AB5E8-F0F0-56F1-B2B4-0C4BDC7B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0BAF2F-5EFB-0702-15B7-3FA15FE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888BB-4C93-679C-01C1-5451D731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88587B3-74BD-661A-7A10-DEA6A9EB0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147887-C471-8CD2-D8B1-9BC5CCCC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81A1-F98B-824F-F8AC-E0E33E498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and Prediction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1991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86ECAD-00AA-5064-9791-1A245C24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CAE874-FCF7-B5F5-0D87-51D09686D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D1D1B-AC58-5192-EB89-8279D62E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Priori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</a:t>
            </a:r>
            <a:r>
              <a:rPr lang="en-US" sz="4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endParaRPr lang="en-US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0B2CE67-16D2-7612-9AE2-4E318A23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D861-E10A-A69F-BEA3-721B1EB9C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Priori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Metrics: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 from intrinsic properties (e.g., topology, eigen-spectrum)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 computational cost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Grounded in theory or validated observations 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i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r>
              <a:rPr lang="en-US" sz="26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 via attack simulation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computational cost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Assumption-free &amp; adaptable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C600D-0356-790D-5193-549EBBE265B7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L. Wang, &amp; G. Chen. Structural Robustness of Complex Networks: A Survey of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A Posteriori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Measures,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Circuits and Systems Magazine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23(1): 12–35 (2023)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8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C9EEF-437A-C8F3-FF5E-5C3B30E33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A7BD4C-823F-966D-EC33-A33B5CC21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F189B-B56B-BEA8-A1A0-B83EA558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Priori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</a:t>
            </a:r>
            <a:r>
              <a:rPr lang="en-US" sz="4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endParaRPr lang="en-US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BEAC99C-629B-AD50-CD72-3D541D34F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A4F8E-775C-6D95-C38C-E520CED76A09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L. Wang, &amp; G. Chen. Structural Robustness of Complex Networks: A Survey of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A Posteriori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Measures,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Circuits and Systems Magazine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23(1): 12–35 (2023)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712D8C-83DB-254B-162B-4C01920961DC}"/>
                  </a:ext>
                </a:extLst>
              </p:cNvPr>
              <p:cNvSpPr txBox="1"/>
              <p:nvPr/>
            </p:nvSpPr>
            <p:spPr>
              <a:xfrm>
                <a:off x="905688" y="2461866"/>
                <a:ext cx="3048720" cy="765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𝑃𝑜𝑠𝑡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𝒦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𝒦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712D8C-83DB-254B-162B-4C0192096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8" y="2461866"/>
                <a:ext cx="3048720" cy="765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D21C881-70BB-BD22-E900-B9C594FCA058}"/>
              </a:ext>
            </a:extLst>
          </p:cNvPr>
          <p:cNvGrpSpPr/>
          <p:nvPr/>
        </p:nvGrpSpPr>
        <p:grpSpPr>
          <a:xfrm>
            <a:off x="5200650" y="2033099"/>
            <a:ext cx="6614488" cy="3846108"/>
            <a:chOff x="5172075" y="2233126"/>
            <a:chExt cx="6614488" cy="384610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6A4A5FB-7BD3-729A-9380-200E17048EE5}"/>
                </a:ext>
              </a:extLst>
            </p:cNvPr>
            <p:cNvSpPr/>
            <p:nvPr/>
          </p:nvSpPr>
          <p:spPr>
            <a:xfrm>
              <a:off x="5172075" y="2233126"/>
              <a:ext cx="6080963" cy="3846108"/>
            </a:xfrm>
            <a:prstGeom prst="roundRect">
              <a:avLst>
                <a:gd name="adj" fmla="val 3479"/>
              </a:avLst>
            </a:prstGeom>
            <a:solidFill>
              <a:schemeClr val="tx2">
                <a:lumMod val="10000"/>
                <a:lumOff val="90000"/>
                <a:alpha val="50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DD989D-2490-AD51-53CB-B64E3B948107}"/>
                </a:ext>
              </a:extLst>
            </p:cNvPr>
            <p:cNvSpPr txBox="1"/>
            <p:nvPr/>
          </p:nvSpPr>
          <p:spPr>
            <a:xfrm>
              <a:off x="9043363" y="3126570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Spectral Gap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1A5570-2E11-B77D-F78C-BA16B1072497}"/>
                </a:ext>
              </a:extLst>
            </p:cNvPr>
            <p:cNvSpPr txBox="1"/>
            <p:nvPr/>
          </p:nvSpPr>
          <p:spPr>
            <a:xfrm>
              <a:off x="8105753" y="2775186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Degree Distribution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AC56A3-FBA5-7EAB-9391-CF7DB3128B95}"/>
                </a:ext>
              </a:extLst>
            </p:cNvPr>
            <p:cNvSpPr txBox="1"/>
            <p:nvPr/>
          </p:nvSpPr>
          <p:spPr>
            <a:xfrm>
              <a:off x="5434606" y="3540339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Clustering Coefficient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4E0346-60CA-FBD0-6D60-8D6AA0546A30}"/>
                </a:ext>
              </a:extLst>
            </p:cNvPr>
            <p:cNvSpPr txBox="1"/>
            <p:nvPr/>
          </p:nvSpPr>
          <p:spPr>
            <a:xfrm>
              <a:off x="6556176" y="2455062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Network Diameter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0C9C80-7C09-89AA-8E12-19881B543E73}"/>
                </a:ext>
              </a:extLst>
            </p:cNvPr>
            <p:cNvSpPr txBox="1"/>
            <p:nvPr/>
          </p:nvSpPr>
          <p:spPr>
            <a:xfrm>
              <a:off x="5791784" y="4205916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Redundancy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8533E4-02D9-4329-714A-BEACA2A89E26}"/>
                </a:ext>
              </a:extLst>
            </p:cNvPr>
            <p:cNvSpPr txBox="1"/>
            <p:nvPr/>
          </p:nvSpPr>
          <p:spPr>
            <a:xfrm>
              <a:off x="7258637" y="5394039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Betweenness Centrality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5B851F-6714-B735-FC72-EFCCA61A3AE7}"/>
                </a:ext>
              </a:extLst>
            </p:cNvPr>
            <p:cNvSpPr txBox="1"/>
            <p:nvPr/>
          </p:nvSpPr>
          <p:spPr>
            <a:xfrm>
              <a:off x="6255160" y="4782801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Edge Density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5FB27A-E688-9BAE-0506-4863B001E670}"/>
                </a:ext>
              </a:extLst>
            </p:cNvPr>
            <p:cNvSpPr txBox="1"/>
            <p:nvPr/>
          </p:nvSpPr>
          <p:spPr>
            <a:xfrm>
              <a:off x="7757029" y="3892719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</a:rPr>
                <a:t>Assortativity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D28F6F-E09B-7797-0AA7-AFB818A149F8}"/>
                </a:ext>
              </a:extLst>
            </p:cNvPr>
            <p:cNvSpPr txBox="1"/>
            <p:nvPr/>
          </p:nvSpPr>
          <p:spPr>
            <a:xfrm>
              <a:off x="7858670" y="3362486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Modularity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0805FE-5606-9FA8-A417-5D25098363B6}"/>
                </a:ext>
              </a:extLst>
            </p:cNvPr>
            <p:cNvSpPr txBox="1"/>
            <p:nvPr/>
          </p:nvSpPr>
          <p:spPr>
            <a:xfrm>
              <a:off x="7938844" y="4967467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Core-Periphery Structure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940295-9B74-2DD7-27F9-0204C46B5C5C}"/>
                </a:ext>
              </a:extLst>
            </p:cNvPr>
            <p:cNvSpPr txBox="1"/>
            <p:nvPr/>
          </p:nvSpPr>
          <p:spPr>
            <a:xfrm>
              <a:off x="5434606" y="3030886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Algebraic Connectivity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F3C4CB-871E-C992-D3BA-69F5EC772DAC}"/>
                </a:ext>
              </a:extLst>
            </p:cNvPr>
            <p:cNvSpPr txBox="1"/>
            <p:nvPr/>
          </p:nvSpPr>
          <p:spPr>
            <a:xfrm>
              <a:off x="8363474" y="4328534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Average Path Length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E4850D-57B1-2497-A72A-614B9BD267A8}"/>
                </a:ext>
              </a:extLst>
            </p:cNvPr>
            <p:cNvSpPr txBox="1"/>
            <p:nvPr/>
          </p:nvSpPr>
          <p:spPr>
            <a:xfrm>
              <a:off x="5647062" y="5291539"/>
              <a:ext cx="274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Efficiency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5E2999-1C82-2E0B-D440-44E4C2E278DA}"/>
                </a:ext>
              </a:extLst>
            </p:cNvPr>
            <p:cNvSpPr txBox="1"/>
            <p:nvPr/>
          </p:nvSpPr>
          <p:spPr>
            <a:xfrm>
              <a:off x="10146543" y="5467308"/>
              <a:ext cx="702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0A1844-24FB-239D-D9E3-619D968665FF}"/>
              </a:ext>
            </a:extLst>
          </p:cNvPr>
          <p:cNvGrpSpPr/>
          <p:nvPr/>
        </p:nvGrpSpPr>
        <p:grpSpPr>
          <a:xfrm>
            <a:off x="807244" y="3829048"/>
            <a:ext cx="3667609" cy="2050159"/>
            <a:chOff x="778669" y="4029075"/>
            <a:chExt cx="3667609" cy="205015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1076314-083C-A5AC-51B5-3FD832B7FD88}"/>
                </a:ext>
              </a:extLst>
            </p:cNvPr>
            <p:cNvSpPr/>
            <p:nvPr/>
          </p:nvSpPr>
          <p:spPr>
            <a:xfrm>
              <a:off x="778669" y="4029075"/>
              <a:ext cx="3667609" cy="2050159"/>
            </a:xfrm>
            <a:prstGeom prst="roundRect">
              <a:avLst>
                <a:gd name="adj" fmla="val 3479"/>
              </a:avLst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4334F9-9023-4838-392C-F7233811EE0C}"/>
                </a:ext>
              </a:extLst>
            </p:cNvPr>
            <p:cNvSpPr txBox="1"/>
            <p:nvPr/>
          </p:nvSpPr>
          <p:spPr>
            <a:xfrm>
              <a:off x="938962" y="4169736"/>
              <a:ext cx="2935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Controllability Robustness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4E9826-8FCE-1F4A-2CE3-5697926328AD}"/>
                </a:ext>
              </a:extLst>
            </p:cNvPr>
            <p:cNvSpPr txBox="1"/>
            <p:nvPr/>
          </p:nvSpPr>
          <p:spPr>
            <a:xfrm>
              <a:off x="938962" y="4646171"/>
              <a:ext cx="2935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Connectivity Robustness</a:t>
              </a:r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C5C80-D467-39F5-05AB-5A974BF3550D}"/>
                </a:ext>
              </a:extLst>
            </p:cNvPr>
            <p:cNvSpPr txBox="1"/>
            <p:nvPr/>
          </p:nvSpPr>
          <p:spPr>
            <a:xfrm>
              <a:off x="938962" y="5122606"/>
              <a:ext cx="31377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Communication Robustness</a:t>
              </a:r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46306-3E7F-B009-0984-CCF7F5D8ADDB}"/>
                </a:ext>
              </a:extLst>
            </p:cNvPr>
            <p:cNvSpPr txBox="1"/>
            <p:nvPr/>
          </p:nvSpPr>
          <p:spPr>
            <a:xfrm>
              <a:off x="938962" y="5599040"/>
              <a:ext cx="31377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C3BC20-843C-832C-60F6-24B6A6442276}"/>
              </a:ext>
            </a:extLst>
          </p:cNvPr>
          <p:cNvGrpSpPr/>
          <p:nvPr/>
        </p:nvGrpSpPr>
        <p:grpSpPr>
          <a:xfrm>
            <a:off x="4017653" y="2710834"/>
            <a:ext cx="1291638" cy="1642807"/>
            <a:chOff x="3989078" y="2910861"/>
            <a:chExt cx="1291638" cy="1642807"/>
          </a:xfrm>
        </p:grpSpPr>
        <p:pic>
          <p:nvPicPr>
            <p:cNvPr id="59" name="Graphic 58" descr="Sort with solid fill">
              <a:extLst>
                <a:ext uri="{FF2B5EF4-FFF2-40B4-BE49-F238E27FC236}">
                  <a16:creationId xmlns:a16="http://schemas.microsoft.com/office/drawing/2014/main" id="{30FF596A-9C14-1C34-F9A7-33DE6081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500000">
              <a:off x="4183436" y="3456388"/>
              <a:ext cx="1097280" cy="1097280"/>
            </a:xfrm>
            <a:prstGeom prst="rect">
              <a:avLst/>
            </a:prstGeom>
          </p:spPr>
        </p:pic>
        <p:pic>
          <p:nvPicPr>
            <p:cNvPr id="63" name="Graphic 62" descr="Badge Question Mark outline">
              <a:extLst>
                <a:ext uri="{FF2B5EF4-FFF2-40B4-BE49-F238E27FC236}">
                  <a16:creationId xmlns:a16="http://schemas.microsoft.com/office/drawing/2014/main" id="{52C2AA0B-1E89-8823-CED6-DDDB57323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9078" y="291086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5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FBC85-B0CC-8871-E97C-C4DED8EB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AE5A2D-8A3C-3A16-F15D-3AC04B1A0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C9D86-76FE-4DC9-9297-06E3DFDD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Me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C0FE42E-5C4F-2AEB-C56D-B2DA60853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6F74-FFF8-44D1-5FD3-C6DD9319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228" y="1929384"/>
            <a:ext cx="9343571" cy="43736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2013 – 2017,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Ph.D., EE. City University of Hong Kong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CityU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2017 – 2021, </a:t>
            </a:r>
            <a:r>
              <a:rPr lang="en-HK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Postdoc </a:t>
            </a:r>
            <a:r>
              <a:rPr lang="en-HK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en-HK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Fellow, EE </a:t>
            </a:r>
            <a:r>
              <a:rPr lang="en-HK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HK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CCCN, </a:t>
            </a:r>
            <a:r>
              <a:rPr lang="en-HK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CityU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 – 2022, </a:t>
            </a:r>
            <a:r>
              <a:rPr lang="en-HK" sz="240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Assistant Professor, CDS, Lingnan University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2022 – </a:t>
            </a:r>
            <a:r>
              <a:rPr lang="en-US" altLang="zh-CN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2023, </a:t>
            </a:r>
            <a:r>
              <a:rPr lang="en-HK" sz="240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Researcher, IST</a:t>
            </a:r>
            <a:r>
              <a:rPr lang="en-US" sz="240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r>
              <a:rPr lang="en-US" sz="2400" b="1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Osaka University, Japan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2023 </a:t>
            </a:r>
            <a:r>
              <a:rPr lang="en-HK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2025, Assistant Professor, National Yang Ming Chiao Tung University (NYCU)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HK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2025/02/01 </a:t>
            </a:r>
            <a:r>
              <a:rPr lang="en-HK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</a:t>
            </a:r>
            <a:r>
              <a:rPr lang="en-HK" sz="24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Associate Professor</a:t>
            </a:r>
            <a:r>
              <a:rPr lang="en-HK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(tenured), NYCU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30" name="Picture 6" descr="Lingnan University Hong Kong | World University Rankings | THE">
            <a:extLst>
              <a:ext uri="{FF2B5EF4-FFF2-40B4-BE49-F238E27FC236}">
                <a16:creationId xmlns:a16="http://schemas.microsoft.com/office/drawing/2014/main" id="{7BAFB0B1-6252-37AC-B48B-B0560894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7" y="3074279"/>
            <a:ext cx="859155" cy="8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2C8EA-EACB-D07A-ED12-59172DA4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94" y="4000868"/>
            <a:ext cx="731520" cy="731520"/>
          </a:xfrm>
          <a:prstGeom prst="rect">
            <a:avLst/>
          </a:prstGeom>
        </p:spPr>
      </p:pic>
      <p:pic>
        <p:nvPicPr>
          <p:cNvPr id="1034" name="Picture 10" descr="National Yang Ming Chiao Tung University - Wikipedia">
            <a:extLst>
              <a:ext uri="{FF2B5EF4-FFF2-40B4-BE49-F238E27FC236}">
                <a16:creationId xmlns:a16="http://schemas.microsoft.com/office/drawing/2014/main" id="{3A5016E9-5FD8-56C1-F632-D445348F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14" y="484332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5685-21D9-1AEC-3FD6-0984BF4C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FE31D-8A2F-DF1B-D672-21ACF6ED4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14" y="1939867"/>
            <a:ext cx="1097280" cy="6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6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E8EDB-DC92-4038-FFE7-AAC2DE19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7FD18D-FA45-8B4B-9754-676F393B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3D333-9B2F-0AC9-CD24-737E4123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Computational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243A831-4E5B-AA0F-EB41-A79ACE30F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D691-6A26-34CA-4E57-AFF55767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Extremely low cost,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highly precise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Requires attack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strategy to be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modelled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A83A8-FA26-E6F5-C079-2F2F2E1306C2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6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L. Wang, S. Xie, &amp; G. Chen. Approximating the Controllability Robustness of Directed Random-Graph Networks Against Random Edge-Removal Attacks,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International Journal of Control Automation and Systems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21(2): 376-388 (2023)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EFEB8-B3A3-A8E6-2718-4AA3CEFCF596}"/>
              </a:ext>
            </a:extLst>
          </p:cNvPr>
          <p:cNvGrpSpPr>
            <a:grpSpLocks noChangeAspect="1"/>
          </p:cNvGrpSpPr>
          <p:nvPr/>
        </p:nvGrpSpPr>
        <p:grpSpPr>
          <a:xfrm>
            <a:off x="4817523" y="2315639"/>
            <a:ext cx="6766560" cy="2864988"/>
            <a:chOff x="1693412" y="3461684"/>
            <a:chExt cx="5621780" cy="23802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62CF20-3195-44DB-605A-90E4C2ED2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403" y="3461684"/>
              <a:ext cx="4405789" cy="8387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B43FE4-BBBA-2CBA-EBCB-F5F8C7A4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8923" y="4299881"/>
              <a:ext cx="4131945" cy="89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430460-83F5-150D-C760-3B0F68881BA1}"/>
                </a:ext>
              </a:extLst>
            </p:cNvPr>
            <p:cNvSpPr txBox="1"/>
            <p:nvPr/>
          </p:nvSpPr>
          <p:spPr>
            <a:xfrm>
              <a:off x="1985989" y="3648151"/>
              <a:ext cx="990600" cy="310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800" b="1" i="0" u="none" strike="noStrike" baseline="0" dirty="0">
                  <a:solidFill>
                    <a:srgbClr val="002060"/>
                  </a:solidFill>
                  <a:latin typeface="+mj-lt"/>
                </a:rPr>
                <a:t>Dense:</a:t>
              </a:r>
              <a:endParaRPr lang="en-HK" b="1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361908-39A4-FF73-30E6-75666DA91BB3}"/>
                </a:ext>
              </a:extLst>
            </p:cNvPr>
            <p:cNvSpPr txBox="1"/>
            <p:nvPr/>
          </p:nvSpPr>
          <p:spPr>
            <a:xfrm>
              <a:off x="1985989" y="4520195"/>
              <a:ext cx="1066800" cy="310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800" b="1" i="0" u="none" strike="noStrike" baseline="0" dirty="0">
                  <a:solidFill>
                    <a:srgbClr val="002060"/>
                  </a:solidFill>
                  <a:latin typeface="+mj-lt"/>
                </a:rPr>
                <a:t>Median:</a:t>
              </a:r>
              <a:endParaRPr lang="en-HK" b="1" dirty="0">
                <a:solidFill>
                  <a:srgbClr val="002060"/>
                </a:solidFill>
                <a:latin typeface="+mj-lt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54F930-28CE-78F2-FFE9-D7CC01E3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9403" y="5279527"/>
              <a:ext cx="3306128" cy="5624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BD5129-071A-1AC7-0DDC-90FF5598B130}"/>
                </a:ext>
              </a:extLst>
            </p:cNvPr>
            <p:cNvSpPr txBox="1"/>
            <p:nvPr/>
          </p:nvSpPr>
          <p:spPr>
            <a:xfrm>
              <a:off x="1985989" y="5392238"/>
              <a:ext cx="936413" cy="310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800" b="1" i="0" u="none" strike="noStrike" baseline="0" dirty="0">
                  <a:solidFill>
                    <a:srgbClr val="002060"/>
                  </a:solidFill>
                  <a:latin typeface="+mj-lt"/>
                </a:rPr>
                <a:t>Sparse:</a:t>
              </a:r>
              <a:endParaRPr lang="en-HK" b="1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45330C21-BBB6-622F-A930-0211251501D6}"/>
                </a:ext>
              </a:extLst>
            </p:cNvPr>
            <p:cNvSpPr/>
            <p:nvPr/>
          </p:nvSpPr>
          <p:spPr>
            <a:xfrm>
              <a:off x="1693412" y="3739005"/>
              <a:ext cx="307817" cy="1955857"/>
            </a:xfrm>
            <a:prstGeom prst="leftBrace">
              <a:avLst>
                <a:gd name="adj1" fmla="val 48390"/>
                <a:gd name="adj2" fmla="val 49686"/>
              </a:avLst>
            </a:prstGeom>
            <a:ln w="22225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98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2B309-4732-295E-F5DB-939A6416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A202E2-73D1-607D-9A9C-D46A018C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B8C26-003F-24AC-D017-BDA74E49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Analytical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Computational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F6BE3A8-7751-CC8A-A590-8A2422D77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6F561-7D6F-CB47-395B-49C6060490CC}"/>
              </a:ext>
            </a:extLst>
          </p:cNvPr>
          <p:cNvSpPr txBox="1"/>
          <p:nvPr/>
        </p:nvSpPr>
        <p:spPr>
          <a:xfrm>
            <a:off x="669036" y="60842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7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P. Sun, R. E.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Kooij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&amp; P. Van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Mieghem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Reachability-Based Robustness of Controllability in Sparse Communication Networks.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Network and Service Management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18(3): 2764–2775 (2021)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4440EBA-BC49-1847-F47D-5E62ED8A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036" y="1901589"/>
            <a:ext cx="10515600" cy="22026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9B3605-E505-3609-2F73-9B1E7E53A70F}"/>
              </a:ext>
            </a:extLst>
          </p:cNvPr>
          <p:cNvSpPr txBox="1"/>
          <p:nvPr/>
        </p:nvSpPr>
        <p:spPr>
          <a:xfrm>
            <a:off x="794926" y="4509469"/>
            <a:ext cx="102638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2000" dirty="0" err="1"/>
              <a:t>HyA</a:t>
            </a:r>
            <a:r>
              <a:rPr lang="en-HK" sz="2000" dirty="0"/>
              <a:t> outperforms ICA (Initial Controllability-based Approximation)</a:t>
            </a:r>
            <a:r>
              <a:rPr lang="en-HK" sz="2000" baseline="30000" dirty="0"/>
              <a:t>[7]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2000" dirty="0" err="1"/>
              <a:t>HyA</a:t>
            </a:r>
            <a:r>
              <a:rPr lang="en-HK" sz="2000" dirty="0"/>
              <a:t> approximated curve is close to the simulation result (Sim)</a:t>
            </a:r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K" sz="2000" dirty="0"/>
              <a:t>Robustness approximation is significantly faster than attack simulation</a:t>
            </a:r>
          </a:p>
        </p:txBody>
      </p:sp>
    </p:spTree>
    <p:extLst>
      <p:ext uri="{BB962C8B-B14F-4D97-AF65-F5344CB8AC3E}">
        <p14:creationId xmlns:p14="http://schemas.microsoft.com/office/powerpoint/2010/main" val="389992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5101D-72B2-C727-6074-B600AC48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8B3216-ACDC-8DD0-A8D5-2C550536F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85AA-6858-9F0C-6BA7-63FE4D7A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Analytical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</a:t>
            </a:r>
            <a:r>
              <a:rPr lang="en-US" sz="4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Computational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B11561C-F729-0934-A17C-4201E454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AB2E9A9-8405-A9F8-6498-0B15DB02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Learning-based Evaluation: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Limited theoretical studies on network robustness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</a:t>
            </a:r>
            <a:r>
              <a:rPr lang="en-US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controllability robustness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Spectral measures and analytical approximations are precise only when attack processes and performance metrics are well-modeled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</a:t>
            </a:r>
            <a:r>
              <a:rPr lang="en-US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or max-degree attacks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posteriori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simulations are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79790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8BA93-67F3-094D-EF25-67731C83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67B77-22D5-C3AC-9A07-78BECBF06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51EB6-F5F0-83AA-7027-3C3B0B24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Analytical 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 </a:t>
            </a:r>
            <a:r>
              <a:rPr lang="en-US" sz="4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Computational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ACD28DF-EE5E-3C4E-1E8C-A983577F3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1DE7E01B-FD49-EC31-DDC0-189A5A2D2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from synthetic networks; apply to real-world systems.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12C587-7A69-7281-4376-A16645EC413A}"/>
              </a:ext>
            </a:extLst>
          </p:cNvPr>
          <p:cNvGrpSpPr/>
          <p:nvPr/>
        </p:nvGrpSpPr>
        <p:grpSpPr>
          <a:xfrm>
            <a:off x="209669" y="3741467"/>
            <a:ext cx="2428433" cy="2381692"/>
            <a:chOff x="165910" y="3742661"/>
            <a:chExt cx="2428433" cy="238169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A4B9008-2AAA-5003-D7DE-CBF0325D62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5910" y="3926078"/>
              <a:ext cx="2428433" cy="2099973"/>
              <a:chOff x="644763" y="1307396"/>
              <a:chExt cx="1219772" cy="931248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D017F31-66FD-EC01-0ABE-E9FA160CD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9638" y="1653228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F7DDC66-AA04-2AB6-B866-A4CFAAF86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986" y="1848302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6CF879A-DAC0-CFF6-14AE-43D3C50F20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1882" y="1906456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86F3AC4-ED9D-EC94-E10E-D9CA26B904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0150" y="2064723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104DF3-713D-D529-97BD-4CD222A1F0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52698" y="1307396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925AEDC-4F9E-04EE-3497-B4FA58E30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6623" y="1558979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A8B7357-6DE6-116D-18BF-06DC884591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942" y="1560624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544F186-5CC5-C2FC-52FE-771C6F6FD8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2932" y="1734363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C21D4F3-301F-AFB1-2C6A-41D7FB2F41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7394" y="1784556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068D949-D7E5-059C-E93B-DAA98EA0BD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1942" y="1950380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A96A90E-0A95-53D7-9E3D-D51411F5C2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5418" y="1971677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40622E5-FB11-B51A-6DD3-9617B0136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7906" y="2196051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E1CB4E9-EECF-46C8-0810-AE1657F52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5028" y="1580275"/>
                <a:ext cx="25724" cy="1168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9B287B4-1E06-3518-1A66-20D1FE09A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2359" y="1328693"/>
                <a:ext cx="133529" cy="411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E13B1DA-B0E6-DFD2-1AD6-5C58427B0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6867" y="1680568"/>
                <a:ext cx="151646" cy="748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7ADD78F-C460-B1C3-F656-446F5FFB2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3767" y="1674524"/>
                <a:ext cx="45780" cy="318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BBCCB04-E490-638C-43AC-B7F73C12EC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6744" y="1693706"/>
                <a:ext cx="292598" cy="1999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31D5BF3-8F21-77C5-84CD-7DFA2669E149}"/>
                  </a:ext>
                </a:extLst>
              </p:cNvPr>
              <p:cNvCxnSpPr>
                <a:cxnSpLocks/>
                <a:stCxn id="111" idx="0"/>
                <a:endCxn id="101" idx="4"/>
              </p:cNvCxnSpPr>
              <p:nvPr/>
            </p:nvCxnSpPr>
            <p:spPr>
              <a:xfrm flipV="1">
                <a:off x="1459202" y="1890895"/>
                <a:ext cx="5080" cy="3051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142CA49-2C49-4D45-69DE-963F453B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252" y="1681670"/>
                <a:ext cx="106277" cy="2163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360D9B1-4ED6-F8CD-A04C-F5A38B162E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7634" y="1770719"/>
                <a:ext cx="54191" cy="1201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8D5A953-93BA-A354-4ACA-7FBC32948404}"/>
                  </a:ext>
                </a:extLst>
              </p:cNvPr>
              <p:cNvCxnSpPr>
                <a:cxnSpLocks/>
                <a:stCxn id="100" idx="0"/>
                <a:endCxn id="104" idx="4"/>
              </p:cNvCxnSpPr>
              <p:nvPr/>
            </p:nvCxnSpPr>
            <p:spPr>
              <a:xfrm flipH="1" flipV="1">
                <a:off x="1273995" y="1349989"/>
                <a:ext cx="26940" cy="303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751A938-767C-7B55-A953-63DD0F3EF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73361" y="1869540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23F701F-3974-A6D5-8AB0-C3B292D10307}"/>
                  </a:ext>
                </a:extLst>
              </p:cNvPr>
              <p:cNvCxnSpPr>
                <a:cxnSpLocks/>
                <a:endCxn id="101" idx="2"/>
              </p:cNvCxnSpPr>
              <p:nvPr/>
            </p:nvCxnSpPr>
            <p:spPr>
              <a:xfrm>
                <a:off x="1125926" y="1764781"/>
                <a:ext cx="317060" cy="1048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7777CAD-2BAD-0DC7-36B1-7881CA8B2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0899" y="1675814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692D227-8C43-2840-87DB-59126C3677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0935" y="1577443"/>
                <a:ext cx="196985" cy="942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2D26729-67ED-3C69-B57C-3FA5472F5CFA}"/>
                  </a:ext>
                </a:extLst>
              </p:cNvPr>
              <p:cNvCxnSpPr>
                <a:cxnSpLocks/>
                <a:stCxn id="107" idx="1"/>
              </p:cNvCxnSpPr>
              <p:nvPr/>
            </p:nvCxnSpPr>
            <p:spPr>
              <a:xfrm flipH="1" flipV="1">
                <a:off x="876812" y="1575985"/>
                <a:ext cx="242358" cy="1646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720FD04-D462-65BC-F07F-48262215AD84}"/>
                  </a:ext>
                </a:extLst>
              </p:cNvPr>
              <p:cNvCxnSpPr>
                <a:cxnSpLocks/>
                <a:stCxn id="102" idx="7"/>
                <a:endCxn id="107" idx="3"/>
              </p:cNvCxnSpPr>
              <p:nvPr/>
            </p:nvCxnSpPr>
            <p:spPr>
              <a:xfrm flipV="1">
                <a:off x="928238" y="1770719"/>
                <a:ext cx="190932" cy="141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A231B12-9812-9639-FBBD-8723365DF4F6}"/>
                  </a:ext>
                </a:extLst>
              </p:cNvPr>
              <p:cNvCxnSpPr>
                <a:cxnSpLocks/>
                <a:stCxn id="102" idx="6"/>
                <a:endCxn id="121" idx="2"/>
              </p:cNvCxnSpPr>
              <p:nvPr/>
            </p:nvCxnSpPr>
            <p:spPr>
              <a:xfrm flipV="1">
                <a:off x="934475" y="1890837"/>
                <a:ext cx="238886" cy="36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5EDB4D4-8756-44F0-EDB3-3C931B7B8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9114" y="1943114"/>
                <a:ext cx="136971" cy="1369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BEB21C9-4944-F9BA-76ED-2D7196E0B3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2196" y="1700602"/>
                <a:ext cx="201435" cy="1025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05EF6DB-4E20-1A58-A82F-141A22D95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8691" y="1807365"/>
                <a:ext cx="143208" cy="1520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5357389-90ED-6203-A4E5-849FE0E85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6069" y="1962866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5C70C5A-932C-BA2B-7C9C-FFACAE425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64283" y="1875068"/>
                <a:ext cx="158003" cy="1048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3393C5C-A458-5E40-8924-8727383A9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56141" y="1881003"/>
                <a:ext cx="96271" cy="1020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9CA80D1C-AA03-8604-484A-85CDDA58D7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5286" y="1992490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E5A1FE2-3702-D78E-CEF4-52F7772077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6582" y="1998443"/>
                <a:ext cx="140132" cy="208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993289B-34AD-AEB4-1980-E87585489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1166" y="1890837"/>
                <a:ext cx="11925" cy="1229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2C5E99-5FCC-A0A1-3FC4-8EB2BF50FD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4657" y="1892350"/>
                <a:ext cx="152058" cy="1021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1C0EC40-AE90-66C9-B982-B047E0ABD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8691" y="1558979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C4F32FE-B4FC-DAC0-6113-BA9F8FD53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7920" y="1583767"/>
                <a:ext cx="2120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8C29232-F0EB-B919-2415-F3D078FCE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426" y="1674524"/>
                <a:ext cx="142052" cy="1737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24E25FF-EAEB-647F-8B93-273DA6097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6170" y="1871577"/>
                <a:ext cx="269625" cy="21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1F64E98-8D77-016A-28F9-9266B6DD2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6162" y="1770196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09D2C90-96AA-30EE-5318-5702B7B14A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4763" y="1897983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567E99F-9F84-212B-4F88-0C9F4061F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060" y="1922111"/>
                <a:ext cx="247119" cy="84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95DF5A7-6060-F57F-2783-C40C98CAB4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4821" y="1752254"/>
                <a:ext cx="211278" cy="394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A095174-714F-1AA9-DAD3-D75D5A32D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119" y="1791687"/>
                <a:ext cx="246340" cy="121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430C58A4-76E3-BBF9-508B-79DE30E78C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2011" y="1323879"/>
                <a:ext cx="42593" cy="42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HK" sz="1869"/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9FB8E51-4063-A2E9-FD7F-6C87E8ABC889}"/>
                  </a:ext>
                </a:extLst>
              </p:cNvPr>
              <p:cNvCxnSpPr>
                <a:cxnSpLocks/>
                <a:stCxn id="100" idx="7"/>
                <a:endCxn id="147" idx="3"/>
              </p:cNvCxnSpPr>
              <p:nvPr/>
            </p:nvCxnSpPr>
            <p:spPr>
              <a:xfrm flipV="1">
                <a:off x="1315993" y="1360234"/>
                <a:ext cx="232256" cy="299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52CB01-B348-8751-E922-FFB7EF53C5A4}"/>
                </a:ext>
              </a:extLst>
            </p:cNvPr>
            <p:cNvSpPr/>
            <p:nvPr/>
          </p:nvSpPr>
          <p:spPr>
            <a:xfrm>
              <a:off x="1484304" y="3742661"/>
              <a:ext cx="1110037" cy="2381692"/>
            </a:xfrm>
            <a:prstGeom prst="rect">
              <a:avLst/>
            </a:prstGeom>
            <a:gradFill flip="none" rotWithShape="1">
              <a:gsLst>
                <a:gs pos="42000">
                  <a:schemeClr val="bg1"/>
                </a:gs>
                <a:gs pos="100000">
                  <a:schemeClr val="bg1">
                    <a:alpha val="26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>
            <a:extLst>
              <a:ext uri="{FF2B5EF4-FFF2-40B4-BE49-F238E27FC236}">
                <a16:creationId xmlns:a16="http://schemas.microsoft.com/office/drawing/2014/main" id="{4AAFC3F5-5315-AFEB-2784-1A82F7760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88" y="2847798"/>
            <a:ext cx="4828611" cy="386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2CE3458-8A13-ED5F-1CD8-533B7C3CD4F5}"/>
              </a:ext>
            </a:extLst>
          </p:cNvPr>
          <p:cNvSpPr/>
          <p:nvPr/>
        </p:nvSpPr>
        <p:spPr>
          <a:xfrm>
            <a:off x="7209386" y="2718335"/>
            <a:ext cx="3141370" cy="4055612"/>
          </a:xfrm>
          <a:prstGeom prst="rect">
            <a:avLst/>
          </a:prstGeom>
          <a:gradFill flip="none" rotWithShape="1">
            <a:gsLst>
              <a:gs pos="50000">
                <a:srgbClr val="FBFCFE"/>
              </a:gs>
              <a:gs pos="0">
                <a:schemeClr val="accent1">
                  <a:lumMod val="5000"/>
                  <a:lumOff val="95000"/>
                  <a:alpha val="1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336FD92-FA40-893C-492E-5BF2D8AC127D}"/>
              </a:ext>
            </a:extLst>
          </p:cNvPr>
          <p:cNvGrpSpPr/>
          <p:nvPr/>
        </p:nvGrpSpPr>
        <p:grpSpPr>
          <a:xfrm>
            <a:off x="1713905" y="2687922"/>
            <a:ext cx="8509015" cy="3704317"/>
            <a:chOff x="1735746" y="2691637"/>
            <a:chExt cx="8509015" cy="3704317"/>
          </a:xfrm>
        </p:grpSpPr>
        <p:pic>
          <p:nvPicPr>
            <p:cNvPr id="86" name="Graphic 85" descr="Database outline">
              <a:extLst>
                <a:ext uri="{FF2B5EF4-FFF2-40B4-BE49-F238E27FC236}">
                  <a16:creationId xmlns:a16="http://schemas.microsoft.com/office/drawing/2014/main" id="{EEA9C424-932E-A724-825D-80080E1E4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35746" y="3327973"/>
              <a:ext cx="1156832" cy="841493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A485FF6-5DD4-ADC8-DA39-E52C51AFEE81}"/>
                </a:ext>
              </a:extLst>
            </p:cNvPr>
            <p:cNvSpPr txBox="1"/>
            <p:nvPr/>
          </p:nvSpPr>
          <p:spPr>
            <a:xfrm>
              <a:off x="1828285" y="4169466"/>
              <a:ext cx="17511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Synthetic &amp; Real-world Data</a:t>
              </a:r>
              <a:endParaRPr lang="en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88" name="Graphic 87" descr="Back with solid fill">
              <a:extLst>
                <a:ext uri="{FF2B5EF4-FFF2-40B4-BE49-F238E27FC236}">
                  <a16:creationId xmlns:a16="http://schemas.microsoft.com/office/drawing/2014/main" id="{E6B11DE0-3377-A3A0-BC17-FBD71514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625" y="2942167"/>
              <a:ext cx="914400" cy="64525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B634928-C318-2AAC-5DC2-088DAA7A99C0}"/>
                </a:ext>
              </a:extLst>
            </p:cNvPr>
            <p:cNvSpPr txBox="1"/>
            <p:nvPr/>
          </p:nvSpPr>
          <p:spPr>
            <a:xfrm>
              <a:off x="4597930" y="2691637"/>
              <a:ext cx="20013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Deep Neural Network Model</a:t>
              </a:r>
              <a:endParaRPr lang="en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90" name="Graphic 89" descr="Back with solid fill">
              <a:extLst>
                <a:ext uri="{FF2B5EF4-FFF2-40B4-BE49-F238E27FC236}">
                  <a16:creationId xmlns:a16="http://schemas.microsoft.com/office/drawing/2014/main" id="{0D800944-278E-BB3A-A5BC-4D61AFB87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700000">
              <a:off x="6331379" y="3113212"/>
              <a:ext cx="914400" cy="645250"/>
            </a:xfrm>
            <a:prstGeom prst="rect">
              <a:avLst/>
            </a:prstGeom>
          </p:spPr>
        </p:pic>
        <p:pic>
          <p:nvPicPr>
            <p:cNvPr id="91" name="Graphic 90" descr="Statistics outline">
              <a:extLst>
                <a:ext uri="{FF2B5EF4-FFF2-40B4-BE49-F238E27FC236}">
                  <a16:creationId xmlns:a16="http://schemas.microsoft.com/office/drawing/2014/main" id="{E78BE897-1B07-3C37-B60A-53A80456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15532" y="3714385"/>
              <a:ext cx="914400" cy="914400"/>
            </a:xfrm>
            <a:prstGeom prst="rect">
              <a:avLst/>
            </a:prstGeom>
          </p:spPr>
        </p:pic>
        <p:pic>
          <p:nvPicPr>
            <p:cNvPr id="92" name="Graphic 91" descr="Bar chart outline">
              <a:extLst>
                <a:ext uri="{FF2B5EF4-FFF2-40B4-BE49-F238E27FC236}">
                  <a16:creationId xmlns:a16="http://schemas.microsoft.com/office/drawing/2014/main" id="{DB5DA67A-7226-1A24-E1A3-430E822B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15532" y="4522460"/>
              <a:ext cx="914400" cy="914400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38285F-CCD4-935B-0AC5-C5A577CEB0D9}"/>
                </a:ext>
              </a:extLst>
            </p:cNvPr>
            <p:cNvSpPr txBox="1"/>
            <p:nvPr/>
          </p:nvSpPr>
          <p:spPr>
            <a:xfrm>
              <a:off x="7960021" y="4053841"/>
              <a:ext cx="22847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Predict &amp; Analyze Robustness Performance for Real-world Networks</a:t>
              </a:r>
              <a:endParaRPr lang="en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94" name="Graphic 93" descr="Back with solid fill">
              <a:extLst>
                <a:ext uri="{FF2B5EF4-FFF2-40B4-BE49-F238E27FC236}">
                  <a16:creationId xmlns:a16="http://schemas.microsoft.com/office/drawing/2014/main" id="{8F3BB194-7A3C-3245-D608-E4D25AE36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331380" y="5220560"/>
              <a:ext cx="914400" cy="64525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ECF2CF-FE9B-B55F-EE7C-ECD1375FF81E}"/>
                </a:ext>
              </a:extLst>
            </p:cNvPr>
            <p:cNvSpPr txBox="1"/>
            <p:nvPr/>
          </p:nvSpPr>
          <p:spPr>
            <a:xfrm>
              <a:off x="2801723" y="5472624"/>
              <a:ext cx="23885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Enhance Human Understanding of Network Robustness</a:t>
              </a:r>
              <a:endParaRPr lang="en-HK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85" name="Graphic 84" descr="Books with solid fill">
            <a:extLst>
              <a:ext uri="{FF2B5EF4-FFF2-40B4-BE49-F238E27FC236}">
                <a16:creationId xmlns:a16="http://schemas.microsoft.com/office/drawing/2014/main" id="{18954E61-36B3-7F32-B932-77E3AB6672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1080" y="5151777"/>
            <a:ext cx="1102398" cy="1102398"/>
          </a:xfrm>
          <a:prstGeom prst="rect">
            <a:avLst/>
          </a:prstGeom>
        </p:spPr>
      </p:pic>
      <p:pic>
        <p:nvPicPr>
          <p:cNvPr id="149" name="Graphic 148" descr="Artificial Intelligence outline">
            <a:extLst>
              <a:ext uri="{FF2B5EF4-FFF2-40B4-BE49-F238E27FC236}">
                <a16:creationId xmlns:a16="http://schemas.microsoft.com/office/drawing/2014/main" id="{CC3F7D11-0DC9-7FC1-A43B-1F4DC6B9D3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7582" y="3399235"/>
            <a:ext cx="1272726" cy="12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EA4249-E789-2E37-E65B-2C70601600A2}"/>
              </a:ext>
            </a:extLst>
          </p:cNvPr>
          <p:cNvGrpSpPr/>
          <p:nvPr/>
        </p:nvGrpSpPr>
        <p:grpSpPr>
          <a:xfrm>
            <a:off x="1822398" y="510128"/>
            <a:ext cx="8352000" cy="5716988"/>
            <a:chOff x="1832023" y="904765"/>
            <a:chExt cx="8352000" cy="57169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E35D63-1945-6DEF-CFD4-5D043E492343}"/>
                </a:ext>
              </a:extLst>
            </p:cNvPr>
            <p:cNvSpPr>
              <a:spLocks/>
            </p:cNvSpPr>
            <p:nvPr/>
          </p:nvSpPr>
          <p:spPr>
            <a:xfrm>
              <a:off x="1832023" y="4563480"/>
              <a:ext cx="8352000" cy="998462"/>
            </a:xfrm>
            <a:prstGeom prst="rect">
              <a:avLst/>
            </a:prstGeom>
            <a:solidFill>
              <a:srgbClr val="7030A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C37CFF-2C5F-2B66-4369-22690EBA2A5A}"/>
                </a:ext>
              </a:extLst>
            </p:cNvPr>
            <p:cNvSpPr>
              <a:spLocks/>
            </p:cNvSpPr>
            <p:nvPr/>
          </p:nvSpPr>
          <p:spPr>
            <a:xfrm>
              <a:off x="1832023" y="904765"/>
              <a:ext cx="8352000" cy="936236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16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BA385C-88E0-43FB-9E28-1D6486F12736}"/>
                </a:ext>
              </a:extLst>
            </p:cNvPr>
            <p:cNvSpPr>
              <a:spLocks/>
            </p:cNvSpPr>
            <p:nvPr/>
          </p:nvSpPr>
          <p:spPr>
            <a:xfrm>
              <a:off x="1832023" y="2914131"/>
              <a:ext cx="8352000" cy="15880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80A01A-5C5A-37D4-642C-0F8A0E55399D}"/>
                </a:ext>
              </a:extLst>
            </p:cNvPr>
            <p:cNvSpPr>
              <a:spLocks/>
            </p:cNvSpPr>
            <p:nvPr/>
          </p:nvSpPr>
          <p:spPr>
            <a:xfrm>
              <a:off x="1832023" y="1902349"/>
              <a:ext cx="8352000" cy="95043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794D5-FD64-9710-61B1-5928A2B460AE}"/>
                </a:ext>
              </a:extLst>
            </p:cNvPr>
            <p:cNvSpPr>
              <a:spLocks/>
            </p:cNvSpPr>
            <p:nvPr/>
          </p:nvSpPr>
          <p:spPr>
            <a:xfrm>
              <a:off x="1832023" y="5623291"/>
              <a:ext cx="8352000" cy="998462"/>
            </a:xfrm>
            <a:prstGeom prst="rect">
              <a:avLst/>
            </a:prstGeom>
            <a:solidFill>
              <a:srgbClr val="DB7435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6407A741-BD32-DE92-50E6-EA79296E8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25689" y="3141459"/>
            <a:ext cx="487264" cy="34241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9CF5DA-7B93-7AA3-35F4-84CC76228BF0}"/>
              </a:ext>
            </a:extLst>
          </p:cNvPr>
          <p:cNvSpPr/>
          <p:nvPr/>
        </p:nvSpPr>
        <p:spPr>
          <a:xfrm>
            <a:off x="1943134" y="728922"/>
            <a:ext cx="1233925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2D-CNN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(7 FMs)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4E7C22-AA55-3922-7AA8-E666E6BCE9B7}"/>
              </a:ext>
            </a:extLst>
          </p:cNvPr>
          <p:cNvGrpSpPr/>
          <p:nvPr/>
        </p:nvGrpSpPr>
        <p:grpSpPr>
          <a:xfrm>
            <a:off x="293783" y="2843090"/>
            <a:ext cx="1213221" cy="1389530"/>
            <a:chOff x="1259584" y="2972026"/>
            <a:chExt cx="1385950" cy="1972258"/>
          </a:xfrm>
        </p:grpSpPr>
        <p:pic>
          <p:nvPicPr>
            <p:cNvPr id="12" name="Graphic 11" descr="Database outline">
              <a:extLst>
                <a:ext uri="{FF2B5EF4-FFF2-40B4-BE49-F238E27FC236}">
                  <a16:creationId xmlns:a16="http://schemas.microsoft.com/office/drawing/2014/main" id="{4866A480-E488-E04B-A5AD-66398F54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2133" y="2972026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EED2AD-24A8-4A4B-0F9B-6F727FDAB097}"/>
                </a:ext>
              </a:extLst>
            </p:cNvPr>
            <p:cNvSpPr txBox="1"/>
            <p:nvPr/>
          </p:nvSpPr>
          <p:spPr>
            <a:xfrm>
              <a:off x="1259584" y="3764791"/>
              <a:ext cx="1385950" cy="11794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Complex Network Data</a:t>
              </a:r>
              <a:endParaRPr lang="en-HK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FFE23F-6D04-3F46-BB6D-8D6B989993C6}"/>
              </a:ext>
            </a:extLst>
          </p:cNvPr>
          <p:cNvGrpSpPr/>
          <p:nvPr/>
        </p:nvGrpSpPr>
        <p:grpSpPr>
          <a:xfrm>
            <a:off x="10670782" y="2800233"/>
            <a:ext cx="1346785" cy="1437023"/>
            <a:chOff x="10102005" y="2990088"/>
            <a:chExt cx="1346785" cy="1437023"/>
          </a:xfrm>
        </p:grpSpPr>
        <p:pic>
          <p:nvPicPr>
            <p:cNvPr id="15" name="Graphic 14" descr="Statistics outline">
              <a:extLst>
                <a:ext uri="{FF2B5EF4-FFF2-40B4-BE49-F238E27FC236}">
                  <a16:creationId xmlns:a16="http://schemas.microsoft.com/office/drawing/2014/main" id="{84F3FC04-7A37-9AE2-56A1-F41108F70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02005" y="2990088"/>
              <a:ext cx="974528" cy="8778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5191BD-8B95-09B7-B0C1-76CCB73FE4E4}"/>
                </a:ext>
              </a:extLst>
            </p:cNvPr>
            <p:cNvSpPr txBox="1"/>
            <p:nvPr/>
          </p:nvSpPr>
          <p:spPr>
            <a:xfrm>
              <a:off x="10131400" y="3842336"/>
              <a:ext cx="13173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Performance Prediction</a:t>
              </a:r>
              <a:endParaRPr lang="en-HK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AE40A4-7272-1C60-EF03-0DAA6069CF1B}"/>
              </a:ext>
            </a:extLst>
          </p:cNvPr>
          <p:cNvSpPr/>
          <p:nvPr/>
        </p:nvSpPr>
        <p:spPr>
          <a:xfrm>
            <a:off x="4580445" y="1692825"/>
            <a:ext cx="1233925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2D-CNN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(7 FMs) 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BDF31E-A1A5-4423-BB8D-EBB56B37E55C}"/>
              </a:ext>
            </a:extLst>
          </p:cNvPr>
          <p:cNvSpPr/>
          <p:nvPr/>
        </p:nvSpPr>
        <p:spPr>
          <a:xfrm>
            <a:off x="1943134" y="1697031"/>
            <a:ext cx="2040051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Knowledge-based Classification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Graphic 18" descr="Arrow: Straight with solid fill">
            <a:extLst>
              <a:ext uri="{FF2B5EF4-FFF2-40B4-BE49-F238E27FC236}">
                <a16:creationId xmlns:a16="http://schemas.microsoft.com/office/drawing/2014/main" id="{B4E4432E-780E-A2EB-CB92-655C9E929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27173" y="1777454"/>
            <a:ext cx="487264" cy="342414"/>
          </a:xfrm>
          <a:prstGeom prst="rect">
            <a:avLst/>
          </a:prstGeom>
        </p:spPr>
      </p:pic>
      <p:pic>
        <p:nvPicPr>
          <p:cNvPr id="20" name="Graphic 19" descr="Arrow: Straight with solid fill">
            <a:extLst>
              <a:ext uri="{FF2B5EF4-FFF2-40B4-BE49-F238E27FC236}">
                <a16:creationId xmlns:a16="http://schemas.microsoft.com/office/drawing/2014/main" id="{27CD7A85-AD33-DB6E-3DAF-E62298CC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12639" y="3105285"/>
            <a:ext cx="487264" cy="34241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D987A0-EDFE-2C76-5CC0-AE7CCB6516D1}"/>
              </a:ext>
            </a:extLst>
          </p:cNvPr>
          <p:cNvSpPr/>
          <p:nvPr/>
        </p:nvSpPr>
        <p:spPr>
          <a:xfrm>
            <a:off x="4575412" y="2989007"/>
            <a:ext cx="1233925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1D/2D-CNN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0A887E-608E-0093-91E1-DDDD8087B1AD}"/>
              </a:ext>
            </a:extLst>
          </p:cNvPr>
          <p:cNvGrpSpPr/>
          <p:nvPr/>
        </p:nvGrpSpPr>
        <p:grpSpPr>
          <a:xfrm>
            <a:off x="1943134" y="2665140"/>
            <a:ext cx="1833122" cy="1385261"/>
            <a:chOff x="2110043" y="2211379"/>
            <a:chExt cx="1651218" cy="138526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F93177C-B2DA-DD5F-432B-0796EFAAA528}"/>
                </a:ext>
              </a:extLst>
            </p:cNvPr>
            <p:cNvSpPr/>
            <p:nvPr/>
          </p:nvSpPr>
          <p:spPr>
            <a:xfrm>
              <a:off x="2219327" y="2548130"/>
              <a:ext cx="1445893" cy="275233"/>
            </a:xfrm>
            <a:prstGeom prst="roundRect">
              <a:avLst>
                <a:gd name="adj" fmla="val 46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Selection</a:t>
              </a:r>
              <a:endParaRPr lang="en-HK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0A6578B-00DE-7772-3C43-F3553A1FC3A5}"/>
                </a:ext>
              </a:extLst>
            </p:cNvPr>
            <p:cNvSpPr/>
            <p:nvPr/>
          </p:nvSpPr>
          <p:spPr>
            <a:xfrm>
              <a:off x="2219327" y="2900088"/>
              <a:ext cx="1445893" cy="275233"/>
            </a:xfrm>
            <a:prstGeom prst="roundRect">
              <a:avLst>
                <a:gd name="adj" fmla="val 46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Assembly</a:t>
              </a:r>
              <a:endParaRPr lang="en-HK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E200144-A090-5749-4A91-9F533B09C58C}"/>
                </a:ext>
              </a:extLst>
            </p:cNvPr>
            <p:cNvSpPr/>
            <p:nvPr/>
          </p:nvSpPr>
          <p:spPr>
            <a:xfrm>
              <a:off x="2219327" y="3254204"/>
              <a:ext cx="1445893" cy="262721"/>
            </a:xfrm>
            <a:prstGeom prst="roundRect">
              <a:avLst>
                <a:gd name="adj" fmla="val 46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Normalization</a:t>
              </a:r>
              <a:endParaRPr lang="en-HK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AB29E49-195B-707E-8846-9823C0DB817C}"/>
                </a:ext>
              </a:extLst>
            </p:cNvPr>
            <p:cNvSpPr/>
            <p:nvPr/>
          </p:nvSpPr>
          <p:spPr>
            <a:xfrm>
              <a:off x="2110043" y="2211379"/>
              <a:ext cx="1651218" cy="1385261"/>
            </a:xfrm>
            <a:prstGeom prst="roundRect">
              <a:avLst>
                <a:gd name="adj" fmla="val 46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LFR: SAN</a:t>
              </a:r>
              <a:endParaRPr lang="en-HK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A286D29C-BB77-DECB-8CD5-C41EF8CA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0">
            <a:off x="1325689" y="2002155"/>
            <a:ext cx="487264" cy="342414"/>
          </a:xfrm>
          <a:prstGeom prst="rect">
            <a:avLst/>
          </a:prstGeom>
        </p:spPr>
      </p:pic>
      <p:pic>
        <p:nvPicPr>
          <p:cNvPr id="28" name="Graphic 27" descr="Arrow: Straight with solid fill">
            <a:extLst>
              <a:ext uri="{FF2B5EF4-FFF2-40B4-BE49-F238E27FC236}">
                <a16:creationId xmlns:a16="http://schemas.microsoft.com/office/drawing/2014/main" id="{BC40D122-138F-1366-E101-7638DD9C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0">
            <a:off x="1325689" y="862851"/>
            <a:ext cx="487264" cy="342414"/>
          </a:xfrm>
          <a:prstGeom prst="rect">
            <a:avLst/>
          </a:prstGeom>
        </p:spPr>
      </p:pic>
      <p:pic>
        <p:nvPicPr>
          <p:cNvPr id="29" name="Graphic 28" descr="Arrow: Straight with solid fill">
            <a:extLst>
              <a:ext uri="{FF2B5EF4-FFF2-40B4-BE49-F238E27FC236}">
                <a16:creationId xmlns:a16="http://schemas.microsoft.com/office/drawing/2014/main" id="{3D129294-A8CC-63FC-500D-7D6B6BD80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1325689" y="4280763"/>
            <a:ext cx="487264" cy="342414"/>
          </a:xfrm>
          <a:prstGeom prst="rect">
            <a:avLst/>
          </a:prstGeom>
        </p:spPr>
      </p:pic>
      <p:pic>
        <p:nvPicPr>
          <p:cNvPr id="30" name="Graphic 29" descr="Arrow: Straight with solid fill">
            <a:extLst>
              <a:ext uri="{FF2B5EF4-FFF2-40B4-BE49-F238E27FC236}">
                <a16:creationId xmlns:a16="http://schemas.microsoft.com/office/drawing/2014/main" id="{D574B4BF-3C23-6AD6-4655-006C3A9A9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1325689" y="5420067"/>
            <a:ext cx="487264" cy="342414"/>
          </a:xfrm>
          <a:prstGeom prst="rect">
            <a:avLst/>
          </a:prstGeom>
        </p:spPr>
      </p:pic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C2E090CA-0849-187F-3C0C-7C8A3847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356350"/>
            <a:ext cx="1935480" cy="365125"/>
          </a:xfrm>
        </p:spPr>
        <p:txBody>
          <a:bodyPr/>
          <a:lstStyle/>
          <a:p>
            <a:fld id="{B4EB904E-6261-46D4-BDBC-186DC8167499}" type="slidenum">
              <a:rPr lang="en-HK" sz="1800" smtClean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24</a:t>
            </a:fld>
            <a:endParaRPr lang="en-HK" sz="18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37A1F4-298A-A379-52F8-36B37318F5A1}"/>
              </a:ext>
            </a:extLst>
          </p:cNvPr>
          <p:cNvSpPr txBox="1"/>
          <p:nvPr/>
        </p:nvSpPr>
        <p:spPr>
          <a:xfrm>
            <a:off x="4028774" y="5314930"/>
            <a:ext cx="3402188" cy="88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Graph Isomorphism Network: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Multitask evaluation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 precise, and generalizable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8C6A84-6E22-3528-1202-26784FAA01FC}"/>
              </a:ext>
            </a:extLst>
          </p:cNvPr>
          <p:cNvSpPr txBox="1"/>
          <p:nvPr/>
        </p:nvSpPr>
        <p:spPr>
          <a:xfrm>
            <a:off x="3456478" y="509312"/>
            <a:ext cx="4131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Straightforward Predictor</a:t>
            </a:r>
            <a:r>
              <a:rPr lang="en-H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Adjacency converted image as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Simple, precise, fast, but</a:t>
            </a:r>
            <a:r>
              <a:rPr lang="en-HK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unstable</a:t>
            </a:r>
            <a:endParaRPr lang="en-HK" sz="1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36DC7D-5B18-F858-4285-F9C4008B2562}"/>
              </a:ext>
            </a:extLst>
          </p:cNvPr>
          <p:cNvSpPr txBox="1"/>
          <p:nvPr/>
        </p:nvSpPr>
        <p:spPr>
          <a:xfrm>
            <a:off x="5986167" y="1496447"/>
            <a:ext cx="3629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Straightforward multi-CNN Predictor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prior knowledge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Improved version of single CNN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23A0C5-BEB5-8657-DDC1-9D2F830CF7FC}"/>
              </a:ext>
            </a:extLst>
          </p:cNvPr>
          <p:cNvSpPr txBox="1"/>
          <p:nvPr/>
        </p:nvSpPr>
        <p:spPr>
          <a:xfrm>
            <a:off x="5986167" y="2664043"/>
            <a:ext cx="36297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 + CNN Predictor: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between GE and CNN, but outperforms both</a:t>
            </a:r>
          </a:p>
        </p:txBody>
      </p:sp>
      <p:sp>
        <p:nvSpPr>
          <p:cNvPr id="36" name="Rectangle: Rounded Corners 110">
            <a:extLst>
              <a:ext uri="{FF2B5EF4-FFF2-40B4-BE49-F238E27FC236}">
                <a16:creationId xmlns:a16="http://schemas.microsoft.com/office/drawing/2014/main" id="{8ED48F97-CDC6-5E2D-E01E-2A03CBCACA21}"/>
              </a:ext>
            </a:extLst>
          </p:cNvPr>
          <p:cNvSpPr/>
          <p:nvPr/>
        </p:nvSpPr>
        <p:spPr>
          <a:xfrm>
            <a:off x="1943134" y="4446202"/>
            <a:ext cx="1233925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SPP-CNN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: Rounded Corners 110">
            <a:extLst>
              <a:ext uri="{FF2B5EF4-FFF2-40B4-BE49-F238E27FC236}">
                <a16:creationId xmlns:a16="http://schemas.microsoft.com/office/drawing/2014/main" id="{36E14C1D-AA89-261F-F045-67A1B24E6AB3}"/>
              </a:ext>
            </a:extLst>
          </p:cNvPr>
          <p:cNvSpPr/>
          <p:nvPr/>
        </p:nvSpPr>
        <p:spPr>
          <a:xfrm>
            <a:off x="1943134" y="5414312"/>
            <a:ext cx="1833122" cy="572308"/>
          </a:xfrm>
          <a:prstGeom prst="roundRect">
            <a:avLst>
              <a:gd name="adj" fmla="val 46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GIN + Multi-task learning</a:t>
            </a:r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9FD8A2-3320-8FEC-BABF-719ADF194B19}"/>
              </a:ext>
            </a:extLst>
          </p:cNvPr>
          <p:cNvSpPr txBox="1"/>
          <p:nvPr/>
        </p:nvSpPr>
        <p:spPr>
          <a:xfrm>
            <a:off x="3453651" y="4241519"/>
            <a:ext cx="3860750" cy="88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Pyramid Pooling-based CNN Predictor: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fast as straightforward CNN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good as LFR-based CNN</a:t>
            </a:r>
          </a:p>
        </p:txBody>
      </p:sp>
      <p:pic>
        <p:nvPicPr>
          <p:cNvPr id="39" name="Graphic 38" descr="Arrow: Straight with solid fill">
            <a:extLst>
              <a:ext uri="{FF2B5EF4-FFF2-40B4-BE49-F238E27FC236}">
                <a16:creationId xmlns:a16="http://schemas.microsoft.com/office/drawing/2014/main" id="{94C16577-CB7B-CC81-D962-52E322B6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8601" y="3158907"/>
            <a:ext cx="487264" cy="342414"/>
          </a:xfrm>
          <a:prstGeom prst="rect">
            <a:avLst/>
          </a:prstGeom>
        </p:spPr>
      </p:pic>
      <p:pic>
        <p:nvPicPr>
          <p:cNvPr id="40" name="Graphic 39" descr="Arrow: Straight with solid fill">
            <a:extLst>
              <a:ext uri="{FF2B5EF4-FFF2-40B4-BE49-F238E27FC236}">
                <a16:creationId xmlns:a16="http://schemas.microsoft.com/office/drawing/2014/main" id="{44762A89-F3B9-72E8-6C80-0B159642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0">
            <a:off x="10131565" y="4274614"/>
            <a:ext cx="487264" cy="342414"/>
          </a:xfrm>
          <a:prstGeom prst="rect">
            <a:avLst/>
          </a:prstGeom>
        </p:spPr>
      </p:pic>
      <p:pic>
        <p:nvPicPr>
          <p:cNvPr id="41" name="Graphic 40" descr="Arrow: Straight with solid fill">
            <a:extLst>
              <a:ext uri="{FF2B5EF4-FFF2-40B4-BE49-F238E27FC236}">
                <a16:creationId xmlns:a16="http://schemas.microsoft.com/office/drawing/2014/main" id="{07FBA277-2B05-93A6-6CD7-926318EA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0">
            <a:off x="10131565" y="5390322"/>
            <a:ext cx="487264" cy="342414"/>
          </a:xfrm>
          <a:prstGeom prst="rect">
            <a:avLst/>
          </a:prstGeom>
        </p:spPr>
      </p:pic>
      <p:pic>
        <p:nvPicPr>
          <p:cNvPr id="42" name="Graphic 41" descr="Arrow: Straight with solid fill">
            <a:extLst>
              <a:ext uri="{FF2B5EF4-FFF2-40B4-BE49-F238E27FC236}">
                <a16:creationId xmlns:a16="http://schemas.microsoft.com/office/drawing/2014/main" id="{49AE1964-ED8D-49FE-7B7B-2BB8F080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10131565" y="927493"/>
            <a:ext cx="487264" cy="342414"/>
          </a:xfrm>
          <a:prstGeom prst="rect">
            <a:avLst/>
          </a:prstGeom>
        </p:spPr>
      </p:pic>
      <p:pic>
        <p:nvPicPr>
          <p:cNvPr id="43" name="Graphic 42" descr="Arrow: Straight with solid fill">
            <a:extLst>
              <a:ext uri="{FF2B5EF4-FFF2-40B4-BE49-F238E27FC236}">
                <a16:creationId xmlns:a16="http://schemas.microsoft.com/office/drawing/2014/main" id="{41D7E96E-835A-5404-4D52-A9F379BC6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10131565" y="2043200"/>
            <a:ext cx="487264" cy="3424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76E2985-53FC-C9E9-CA24-9F37843880A5}"/>
              </a:ext>
            </a:extLst>
          </p:cNvPr>
          <p:cNvSpPr txBox="1"/>
          <p:nvPr/>
        </p:nvSpPr>
        <p:spPr>
          <a:xfrm>
            <a:off x="8883385" y="438024"/>
            <a:ext cx="140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TCBY 22 </a:t>
            </a:r>
            <a:endParaRPr lang="en-US" i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5AA338-B315-D02F-F07F-37F9BAA2C217}"/>
              </a:ext>
            </a:extLst>
          </p:cNvPr>
          <p:cNvSpPr txBox="1"/>
          <p:nvPr/>
        </p:nvSpPr>
        <p:spPr>
          <a:xfrm>
            <a:off x="8634687" y="1355816"/>
            <a:ext cx="1653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TNNLS 22</a:t>
            </a:r>
          </a:p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NN23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B9BBF6-63AA-E2FE-22B9-D2BF69DA910D}"/>
              </a:ext>
            </a:extLst>
          </p:cNvPr>
          <p:cNvSpPr txBox="1"/>
          <p:nvPr/>
        </p:nvSpPr>
        <p:spPr>
          <a:xfrm>
            <a:off x="8634687" y="2450914"/>
            <a:ext cx="1653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TCYB 23</a:t>
            </a:r>
          </a:p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TNNLS 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F4DC61-022A-ED8E-3B1D-16442D7FB9A8}"/>
              </a:ext>
            </a:extLst>
          </p:cNvPr>
          <p:cNvSpPr txBox="1"/>
          <p:nvPr/>
        </p:nvSpPr>
        <p:spPr>
          <a:xfrm>
            <a:off x="8634687" y="4077156"/>
            <a:ext cx="165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TCASI 23</a:t>
            </a:r>
            <a:endParaRPr lang="en-US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68B59C-E00F-B268-8C74-E3B79BDF6DAE}"/>
              </a:ext>
            </a:extLst>
          </p:cNvPr>
          <p:cNvSpPr txBox="1"/>
          <p:nvPr/>
        </p:nvSpPr>
        <p:spPr>
          <a:xfrm>
            <a:off x="8634687" y="5135580"/>
            <a:ext cx="165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TCYB 24</a:t>
            </a:r>
            <a:endParaRPr lang="en-US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FDB2B-1821-5C8D-957B-3E972DCC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A5A58A-0851-F08B-35CB-A7B449B12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E44F-3B74-622B-3D56-6C5C4872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Attack Simulation, CNN, and GNN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3B3ED29-FA1A-AF73-91D4-4C207A673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88724B-F186-2646-951A-8AF583AAEB8F}"/>
              </a:ext>
            </a:extLst>
          </p:cNvPr>
          <p:cNvGrpSpPr/>
          <p:nvPr/>
        </p:nvGrpSpPr>
        <p:grpSpPr>
          <a:xfrm>
            <a:off x="997586" y="3187617"/>
            <a:ext cx="2212294" cy="1636497"/>
            <a:chOff x="1158243" y="4212888"/>
            <a:chExt cx="2212294" cy="1636497"/>
          </a:xfrm>
        </p:grpSpPr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4A4289C3-E5CC-2171-2B06-A9A3A7F68ABA}"/>
                </a:ext>
              </a:extLst>
            </p:cNvPr>
            <p:cNvCxnSpPr>
              <a:cxnSpLocks/>
            </p:cNvCxnSpPr>
            <p:nvPr/>
          </p:nvCxnSpPr>
          <p:spPr>
            <a:xfrm rot="8640000">
              <a:off x="2792111" y="4907948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6C7E93AE-5816-1F6C-A3E0-C27D4BCC2EED}"/>
                </a:ext>
              </a:extLst>
            </p:cNvPr>
            <p:cNvCxnSpPr>
              <a:cxnSpLocks/>
            </p:cNvCxnSpPr>
            <p:nvPr/>
          </p:nvCxnSpPr>
          <p:spPr>
            <a:xfrm rot="-1500000">
              <a:off x="2206162" y="4807965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64023FE-9CEE-7D67-0F1A-D5BCA3B1E177}"/>
                </a:ext>
              </a:extLst>
            </p:cNvPr>
            <p:cNvCxnSpPr>
              <a:cxnSpLocks/>
            </p:cNvCxnSpPr>
            <p:nvPr/>
          </p:nvCxnSpPr>
          <p:spPr>
            <a:xfrm rot="1740000">
              <a:off x="1690139" y="4727370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06DC2D12-F5B7-5136-74EF-EBACD2B3A425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2957791" y="4535187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BF976C6-A3F6-1D24-A563-4DD26D0DEC18}"/>
                </a:ext>
              </a:extLst>
            </p:cNvPr>
            <p:cNvGrpSpPr/>
            <p:nvPr/>
          </p:nvGrpSpPr>
          <p:grpSpPr>
            <a:xfrm>
              <a:off x="1158243" y="5068066"/>
              <a:ext cx="475991" cy="579957"/>
              <a:chOff x="963795" y="3304871"/>
              <a:chExt cx="475991" cy="579957"/>
            </a:xfrm>
          </p:grpSpPr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E1FCF752-13F1-86AE-BE56-D815BA00AF32}"/>
                  </a:ext>
                </a:extLst>
              </p:cNvPr>
              <p:cNvSpPr/>
              <p:nvPr/>
            </p:nvSpPr>
            <p:spPr>
              <a:xfrm>
                <a:off x="1230162" y="3405456"/>
                <a:ext cx="209624" cy="2096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690E78F8-4CCD-B64D-17E1-4C0EE8650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8806" y="352030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E863D6CF-0907-6A84-3BB0-85ADA1862F4A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1260225" y="349771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0A36753E-71C2-D45C-8552-F2645422D9AA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1210737" y="330452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E6C31C5D-E36E-087B-E2FD-C6BBB60DA17F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1208201" y="3442617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D26114AA-DDE0-3FFF-0F9F-8E0930A1D9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91645" y="3378003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DF818AE9-3451-AA24-958C-C557D8A8E3E8}"/>
                  </a:ext>
                </a:extLst>
              </p:cNvPr>
              <p:cNvSpPr/>
              <p:nvPr/>
            </p:nvSpPr>
            <p:spPr>
              <a:xfrm>
                <a:off x="963795" y="346139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398A82C1-F39F-3840-4743-DF4648F21CD4}"/>
                  </a:ext>
                </a:extLst>
              </p:cNvPr>
              <p:cNvSpPr/>
              <p:nvPr/>
            </p:nvSpPr>
            <p:spPr>
              <a:xfrm>
                <a:off x="1002312" y="360726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24847D99-1CCB-091C-F1D8-922BB846AA25}"/>
                  </a:ext>
                </a:extLst>
              </p:cNvPr>
              <p:cNvSpPr/>
              <p:nvPr/>
            </p:nvSpPr>
            <p:spPr>
              <a:xfrm>
                <a:off x="1114920" y="373292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1A40CA64-2368-15B3-C299-32CD6804D3FF}"/>
                  </a:ext>
                </a:extLst>
              </p:cNvPr>
              <p:cNvSpPr/>
              <p:nvPr/>
            </p:nvSpPr>
            <p:spPr>
              <a:xfrm>
                <a:off x="1275936" y="377667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4A9C87BB-0A90-A0C3-CDCB-18E54128C7EA}"/>
                  </a:ext>
                </a:extLst>
              </p:cNvPr>
              <p:cNvSpPr/>
              <p:nvPr/>
            </p:nvSpPr>
            <p:spPr>
              <a:xfrm>
                <a:off x="1005243" y="330487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743E5B4-6788-4F2E-513D-088CE8D2E6E6}"/>
                </a:ext>
              </a:extLst>
            </p:cNvPr>
            <p:cNvCxnSpPr>
              <a:cxnSpLocks/>
            </p:cNvCxnSpPr>
            <p:nvPr/>
          </p:nvCxnSpPr>
          <p:spPr>
            <a:xfrm rot="780000">
              <a:off x="1842332" y="5139760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30D08EB-2305-FAB8-0232-73AF33B26E91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1935199" y="4881623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070DB5D9-5F68-658B-7EA4-A693ADB0ED1F}"/>
                </a:ext>
              </a:extLst>
            </p:cNvPr>
            <p:cNvGrpSpPr/>
            <p:nvPr/>
          </p:nvGrpSpPr>
          <p:grpSpPr>
            <a:xfrm>
              <a:off x="1649011" y="4212888"/>
              <a:ext cx="713336" cy="712763"/>
              <a:chOff x="4574309" y="4511259"/>
              <a:chExt cx="713336" cy="712763"/>
            </a:xfrm>
          </p:grpSpPr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416AC73D-B5EE-3AA9-5A56-34B882100A68}"/>
                  </a:ext>
                </a:extLst>
              </p:cNvPr>
              <p:cNvSpPr/>
              <p:nvPr/>
            </p:nvSpPr>
            <p:spPr>
              <a:xfrm>
                <a:off x="4825585" y="4766507"/>
                <a:ext cx="209624" cy="2096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22AACB16-002D-559B-F1A6-576380BDBA18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4858064" y="4604689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04A975F9-61FC-BF60-FAD4-C87F633F06AE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4806245" y="466146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BFA6E7D-2392-7CB6-8D8D-7E36B8B8125F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5055721" y="465692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83063E5-25A7-A254-6B7F-749AF20F5CE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5005516" y="4602462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6AF1116E-7B99-94C7-27C0-B091AA5C9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707" y="486808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3BF0B66C-A91B-9E96-E37B-89B142606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707" y="459945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7DF58CF9-FEE8-3810-8411-709D5B7550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70867" y="473361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575541A1-99A5-940A-96F4-C8FD36D1844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796547" y="473661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020D29BE-B384-A2F3-10B3-D86F2DF4629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4811693" y="4802192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7B867B0-219E-8054-2D67-A371446F0B0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4859924" y="485896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6BB4DF63-EB19-5BDB-7A81-31DDFEE63AD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5002287" y="485966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B89DD97A-9A5B-55A2-2CC2-C5914F5F8D63}"/>
                  </a:ext>
                </a:extLst>
              </p:cNvPr>
              <p:cNvSpPr/>
              <p:nvPr/>
            </p:nvSpPr>
            <p:spPr>
              <a:xfrm>
                <a:off x="4603833" y="465916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004104EB-96C4-9D79-5955-95EF22E26AF6}"/>
                  </a:ext>
                </a:extLst>
              </p:cNvPr>
              <p:cNvSpPr/>
              <p:nvPr/>
            </p:nvSpPr>
            <p:spPr>
              <a:xfrm>
                <a:off x="4574309" y="481607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CEF8802F-517E-79B2-3C97-A8337A6EE0D7}"/>
                  </a:ext>
                </a:extLst>
              </p:cNvPr>
              <p:cNvSpPr/>
              <p:nvPr/>
            </p:nvSpPr>
            <p:spPr>
              <a:xfrm>
                <a:off x="4609841" y="496706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5B5B3871-ABA5-D42C-089D-2F794CBEEE31}"/>
                  </a:ext>
                </a:extLst>
              </p:cNvPr>
              <p:cNvSpPr/>
              <p:nvPr/>
            </p:nvSpPr>
            <p:spPr>
              <a:xfrm>
                <a:off x="4717924" y="508389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412580AC-2C4F-9B97-C55D-030648025F32}"/>
                  </a:ext>
                </a:extLst>
              </p:cNvPr>
              <p:cNvSpPr/>
              <p:nvPr/>
            </p:nvSpPr>
            <p:spPr>
              <a:xfrm>
                <a:off x="4881753" y="511586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AB43F55B-C0BF-E914-16F8-DDEF74682641}"/>
                  </a:ext>
                </a:extLst>
              </p:cNvPr>
              <p:cNvSpPr/>
              <p:nvPr/>
            </p:nvSpPr>
            <p:spPr>
              <a:xfrm>
                <a:off x="5031787" y="508592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2D20F242-7A6E-0E1C-378E-AF007B3FAA83}"/>
                  </a:ext>
                </a:extLst>
              </p:cNvPr>
              <p:cNvSpPr/>
              <p:nvPr/>
            </p:nvSpPr>
            <p:spPr>
              <a:xfrm>
                <a:off x="5179490" y="481342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7D6C554E-BC41-CFB5-F4FC-6232E9201864}"/>
                  </a:ext>
                </a:extLst>
              </p:cNvPr>
              <p:cNvSpPr/>
              <p:nvPr/>
            </p:nvSpPr>
            <p:spPr>
              <a:xfrm>
                <a:off x="5146348" y="4650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63C780AD-698A-1771-6F93-08BCC538EA48}"/>
                  </a:ext>
                </a:extLst>
              </p:cNvPr>
              <p:cNvSpPr/>
              <p:nvPr/>
            </p:nvSpPr>
            <p:spPr>
              <a:xfrm>
                <a:off x="5032478" y="45373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55BA79EC-6D02-9E2A-6E52-6D2AF745FFDF}"/>
                  </a:ext>
                </a:extLst>
              </p:cNvPr>
              <p:cNvSpPr/>
              <p:nvPr/>
            </p:nvSpPr>
            <p:spPr>
              <a:xfrm>
                <a:off x="4881534" y="4511259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71026F16-B42D-05FA-1AFC-3FAE8D7ED643}"/>
                  </a:ext>
                </a:extLst>
              </p:cNvPr>
              <p:cNvSpPr/>
              <p:nvPr/>
            </p:nvSpPr>
            <p:spPr>
              <a:xfrm>
                <a:off x="4714975" y="4541159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81273816-40EC-D081-2B00-1DEC1D11F03A}"/>
                </a:ext>
              </a:extLst>
            </p:cNvPr>
            <p:cNvSpPr/>
            <p:nvPr/>
          </p:nvSpPr>
          <p:spPr>
            <a:xfrm>
              <a:off x="1824208" y="5085289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6CC13D8-E148-BF75-3655-C3787E8CE36C}"/>
                </a:ext>
              </a:extLst>
            </p:cNvPr>
            <p:cNvCxnSpPr>
              <a:cxnSpLocks/>
            </p:cNvCxnSpPr>
            <p:nvPr/>
          </p:nvCxnSpPr>
          <p:spPr>
            <a:xfrm rot="4080000">
              <a:off x="1745385" y="5056284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915C0FF-B994-EF92-1BC5-894E46B96E08}"/>
                </a:ext>
              </a:extLst>
            </p:cNvPr>
            <p:cNvCxnSpPr>
              <a:cxnSpLocks/>
            </p:cNvCxnSpPr>
            <p:nvPr/>
          </p:nvCxnSpPr>
          <p:spPr>
            <a:xfrm rot="17160000">
              <a:off x="2844066" y="5479325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0925B34A-BE46-CD9A-B23A-9FA465F0604A}"/>
                </a:ext>
              </a:extLst>
            </p:cNvPr>
            <p:cNvSpPr/>
            <p:nvPr/>
          </p:nvSpPr>
          <p:spPr>
            <a:xfrm>
              <a:off x="3000897" y="4513229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819C148-772A-25D3-B2EE-86E3F0B8C7E0}"/>
                </a:ext>
              </a:extLst>
            </p:cNvPr>
            <p:cNvGrpSpPr/>
            <p:nvPr/>
          </p:nvGrpSpPr>
          <p:grpSpPr>
            <a:xfrm>
              <a:off x="2214909" y="5028208"/>
              <a:ext cx="393592" cy="370839"/>
              <a:chOff x="4702139" y="4735445"/>
              <a:chExt cx="393592" cy="370839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AF84167D-3546-1FF3-B4A1-A415275CB951}"/>
                  </a:ext>
                </a:extLst>
              </p:cNvPr>
              <p:cNvCxnSpPr>
                <a:cxnSpLocks/>
              </p:cNvCxnSpPr>
              <p:nvPr/>
            </p:nvCxnSpPr>
            <p:spPr>
              <a:xfrm rot="4800000">
                <a:off x="4891293" y="490544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1A26E479-C946-7E8C-1C7E-D5CC6DC22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359" y="480147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CD224B29-E208-BD77-D16D-C761DE005DB4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4844381" y="48319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384A1288-564F-500B-7615-3B4959A6A714}"/>
                  </a:ext>
                </a:extLst>
              </p:cNvPr>
              <p:cNvSpPr/>
              <p:nvPr/>
            </p:nvSpPr>
            <p:spPr>
              <a:xfrm>
                <a:off x="4702139" y="47354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D9D569A0-0EF1-35F4-A656-26FC48AD4480}"/>
                  </a:ext>
                </a:extLst>
              </p:cNvPr>
              <p:cNvSpPr/>
              <p:nvPr/>
            </p:nvSpPr>
            <p:spPr>
              <a:xfrm>
                <a:off x="4887483" y="479178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0E50CC4F-AE75-844A-700B-15A24010E251}"/>
                  </a:ext>
                </a:extLst>
              </p:cNvPr>
              <p:cNvSpPr/>
              <p:nvPr/>
            </p:nvSpPr>
            <p:spPr>
              <a:xfrm>
                <a:off x="4987576" y="495738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20449A46-3389-6EE1-0047-35D4F654EC91}"/>
                  </a:ext>
                </a:extLst>
              </p:cNvPr>
              <p:cNvSpPr/>
              <p:nvPr/>
            </p:nvSpPr>
            <p:spPr>
              <a:xfrm>
                <a:off x="4702139" y="499085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F4AF9D23-2BDF-8412-608C-664802800CE2}"/>
                </a:ext>
              </a:extLst>
            </p:cNvPr>
            <p:cNvGrpSpPr/>
            <p:nvPr/>
          </p:nvGrpSpPr>
          <p:grpSpPr>
            <a:xfrm rot="6540000">
              <a:off x="1685556" y="5412852"/>
              <a:ext cx="393592" cy="370839"/>
              <a:chOff x="4702139" y="4735445"/>
              <a:chExt cx="393592" cy="370839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D4FB5F74-2995-B4D4-B7B4-6DB9310AA9EC}"/>
                  </a:ext>
                </a:extLst>
              </p:cNvPr>
              <p:cNvCxnSpPr>
                <a:cxnSpLocks/>
              </p:cNvCxnSpPr>
              <p:nvPr/>
            </p:nvCxnSpPr>
            <p:spPr>
              <a:xfrm rot="4800000">
                <a:off x="4891293" y="490544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BBB03D4C-7B71-8706-63B1-0F6F3C2DC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359" y="480147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FB499C08-CB74-8A51-82B2-30D43CDD6CA6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4844381" y="48319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0C0AB7AA-368C-59A6-1192-2B04216A8EE4}"/>
                  </a:ext>
                </a:extLst>
              </p:cNvPr>
              <p:cNvSpPr/>
              <p:nvPr/>
            </p:nvSpPr>
            <p:spPr>
              <a:xfrm>
                <a:off x="4702139" y="47354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2276685E-0B8F-8D3C-3616-D3C45ADE681F}"/>
                  </a:ext>
                </a:extLst>
              </p:cNvPr>
              <p:cNvSpPr/>
              <p:nvPr/>
            </p:nvSpPr>
            <p:spPr>
              <a:xfrm>
                <a:off x="4887483" y="479178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853F1E9D-806B-1495-9D69-862F3072203A}"/>
                  </a:ext>
                </a:extLst>
              </p:cNvPr>
              <p:cNvSpPr/>
              <p:nvPr/>
            </p:nvSpPr>
            <p:spPr>
              <a:xfrm>
                <a:off x="4987576" y="495738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F6456385-70FA-BCDE-21FA-B6CE6DBCF908}"/>
                  </a:ext>
                </a:extLst>
              </p:cNvPr>
              <p:cNvSpPr/>
              <p:nvPr/>
            </p:nvSpPr>
            <p:spPr>
              <a:xfrm>
                <a:off x="4702139" y="499085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5C47B2D7-D489-F2C9-1E69-E6649DFFE5C7}"/>
                </a:ext>
              </a:extLst>
            </p:cNvPr>
            <p:cNvCxnSpPr>
              <a:cxnSpLocks/>
            </p:cNvCxnSpPr>
            <p:nvPr/>
          </p:nvCxnSpPr>
          <p:spPr>
            <a:xfrm rot="-3600000">
              <a:off x="1685634" y="5205812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22A4EC62-6D51-3072-6261-86ED4FD29CCC}"/>
                </a:ext>
              </a:extLst>
            </p:cNvPr>
            <p:cNvGrpSpPr/>
            <p:nvPr/>
          </p:nvGrpSpPr>
          <p:grpSpPr>
            <a:xfrm>
              <a:off x="2575094" y="4758635"/>
              <a:ext cx="795443" cy="899720"/>
              <a:chOff x="2575094" y="4758635"/>
              <a:chExt cx="795443" cy="899720"/>
            </a:xfrm>
          </p:grpSpPr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F69D6050-92F0-1D0C-9348-19F33A560B4D}"/>
                  </a:ext>
                </a:extLst>
              </p:cNvPr>
              <p:cNvCxnSpPr>
                <a:cxnSpLocks/>
              </p:cNvCxnSpPr>
              <p:nvPr/>
            </p:nvCxnSpPr>
            <p:spPr>
              <a:xfrm rot="4080000">
                <a:off x="2712254" y="5101327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28C0FCC8-9A06-5B2C-2E05-A7FC04C56EA7}"/>
                  </a:ext>
                </a:extLst>
              </p:cNvPr>
              <p:cNvCxnSpPr>
                <a:cxnSpLocks/>
              </p:cNvCxnSpPr>
              <p:nvPr/>
            </p:nvCxnSpPr>
            <p:spPr>
              <a:xfrm rot="1664586">
                <a:off x="2972236" y="4812286"/>
                <a:ext cx="0" cy="4023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5F808FE3-A4D5-8358-BB95-DC7173551BD1}"/>
                  </a:ext>
                </a:extLst>
              </p:cNvPr>
              <p:cNvCxnSpPr>
                <a:cxnSpLocks/>
              </p:cNvCxnSpPr>
              <p:nvPr/>
            </p:nvCxnSpPr>
            <p:spPr>
              <a:xfrm rot="2804586">
                <a:off x="3011731" y="4880304"/>
                <a:ext cx="0" cy="36576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018D98E8-2947-AEF5-5A4C-BD435995E20A}"/>
                  </a:ext>
                </a:extLst>
              </p:cNvPr>
              <p:cNvCxnSpPr>
                <a:cxnSpLocks/>
              </p:cNvCxnSpPr>
              <p:nvPr/>
            </p:nvCxnSpPr>
            <p:spPr>
              <a:xfrm rot="4184586">
                <a:off x="3038145" y="4977275"/>
                <a:ext cx="0" cy="32004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056A770-7F93-8E59-E03A-5F4B82D49186}"/>
                  </a:ext>
                </a:extLst>
              </p:cNvPr>
              <p:cNvCxnSpPr>
                <a:cxnSpLocks/>
              </p:cNvCxnSpPr>
              <p:nvPr/>
            </p:nvCxnSpPr>
            <p:spPr>
              <a:xfrm rot="5684586">
                <a:off x="3019685" y="506726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F75E4A2E-7819-7DD0-3E27-BE3D96A59729}"/>
                  </a:ext>
                </a:extLst>
              </p:cNvPr>
              <p:cNvCxnSpPr>
                <a:cxnSpLocks/>
              </p:cNvCxnSpPr>
              <p:nvPr/>
            </p:nvCxnSpPr>
            <p:spPr>
              <a:xfrm rot="7184586">
                <a:off x="2994658" y="512130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41333268-E557-032B-F17B-D6C9A36E18FC}"/>
                  </a:ext>
                </a:extLst>
              </p:cNvPr>
              <p:cNvCxnSpPr>
                <a:cxnSpLocks/>
              </p:cNvCxnSpPr>
              <p:nvPr/>
            </p:nvCxnSpPr>
            <p:spPr>
              <a:xfrm rot="8684586">
                <a:off x="2954422" y="515812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827847F8-BBFE-B3C6-4EEB-AD6A533E0676}"/>
                  </a:ext>
                </a:extLst>
              </p:cNvPr>
              <p:cNvSpPr/>
              <p:nvPr/>
            </p:nvSpPr>
            <p:spPr>
              <a:xfrm rot="1184586">
                <a:off x="3019951" y="475863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697714C2-5770-1DA6-3643-27E818111D4F}"/>
                  </a:ext>
                </a:extLst>
              </p:cNvPr>
              <p:cNvSpPr/>
              <p:nvPr/>
            </p:nvSpPr>
            <p:spPr>
              <a:xfrm rot="1184586">
                <a:off x="3095172" y="488049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5FEE8F2D-D3DA-74DC-40CB-91B3156CC2FC}"/>
                  </a:ext>
                </a:extLst>
              </p:cNvPr>
              <p:cNvSpPr/>
              <p:nvPr/>
            </p:nvSpPr>
            <p:spPr>
              <a:xfrm rot="1184586">
                <a:off x="3130892" y="502008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C16C2702-37D6-746E-FF62-6EE83DBC4DA4}"/>
                  </a:ext>
                </a:extLst>
              </p:cNvPr>
              <p:cNvSpPr/>
              <p:nvPr/>
            </p:nvSpPr>
            <p:spPr>
              <a:xfrm rot="1184586">
                <a:off x="3117588" y="515525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1C50054F-AAD9-0BD0-E9C2-67625ADCD1DF}"/>
                  </a:ext>
                </a:extLst>
              </p:cNvPr>
              <p:cNvSpPr/>
              <p:nvPr/>
            </p:nvSpPr>
            <p:spPr>
              <a:xfrm rot="1184586">
                <a:off x="3070064" y="527485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A7A803F2-AD52-1A3E-5762-516A99B55B7F}"/>
                  </a:ext>
                </a:extLst>
              </p:cNvPr>
              <p:cNvSpPr/>
              <p:nvPr/>
            </p:nvSpPr>
            <p:spPr>
              <a:xfrm rot="1184586">
                <a:off x="2967922" y="535106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0FD8623-EDD4-26AE-E762-28F838BFC7CE}"/>
                  </a:ext>
                </a:extLst>
              </p:cNvPr>
              <p:cNvSpPr/>
              <p:nvPr/>
            </p:nvSpPr>
            <p:spPr>
              <a:xfrm rot="1184586">
                <a:off x="2773399" y="5070209"/>
                <a:ext cx="209624" cy="2096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D5B8C05-195B-E1D0-3A3B-13AA2CBE33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">
                <a:off x="2990738" y="5396505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3CBFB192-599C-70FC-B084-200CA7861F72}"/>
                  </a:ext>
                </a:extLst>
              </p:cNvPr>
              <p:cNvSpPr/>
              <p:nvPr/>
            </p:nvSpPr>
            <p:spPr>
              <a:xfrm rot="20760000">
                <a:off x="2906427" y="555020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B35825BF-040D-DE32-4DE9-42E54DE74432}"/>
                  </a:ext>
                </a:extLst>
              </p:cNvPr>
              <p:cNvSpPr/>
              <p:nvPr/>
            </p:nvSpPr>
            <p:spPr>
              <a:xfrm rot="20760000">
                <a:off x="3113936" y="550703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8B42AE97-59F1-9329-0CA3-43CE478E84F5}"/>
                  </a:ext>
                </a:extLst>
              </p:cNvPr>
              <p:cNvCxnSpPr>
                <a:cxnSpLocks/>
              </p:cNvCxnSpPr>
              <p:nvPr/>
            </p:nvCxnSpPr>
            <p:spPr>
              <a:xfrm rot="-240000">
                <a:off x="3151633" y="5324717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974E749-E909-793F-723F-53F0A70C5673}"/>
                  </a:ext>
                </a:extLst>
              </p:cNvPr>
              <p:cNvCxnSpPr>
                <a:cxnSpLocks/>
              </p:cNvCxnSpPr>
              <p:nvPr/>
            </p:nvCxnSpPr>
            <p:spPr>
              <a:xfrm rot="-1560000">
                <a:off x="3250906" y="5197760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2B77E25D-CD88-DA42-9E7C-F283C73A69A8}"/>
                  </a:ext>
                </a:extLst>
              </p:cNvPr>
              <p:cNvSpPr/>
              <p:nvPr/>
            </p:nvSpPr>
            <p:spPr>
              <a:xfrm rot="20760000">
                <a:off x="3262382" y="535444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A63CDD14-E04B-D0F2-EB62-A576FD908A46}"/>
                </a:ext>
              </a:extLst>
            </p:cNvPr>
            <p:cNvGrpSpPr/>
            <p:nvPr/>
          </p:nvGrpSpPr>
          <p:grpSpPr>
            <a:xfrm>
              <a:off x="2417547" y="5460116"/>
              <a:ext cx="381172" cy="389269"/>
              <a:chOff x="2417547" y="5460116"/>
              <a:chExt cx="381172" cy="389269"/>
            </a:xfrm>
          </p:grpSpPr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9464351D-43DA-3B99-8900-FA492DC69524}"/>
                  </a:ext>
                </a:extLst>
              </p:cNvPr>
              <p:cNvCxnSpPr>
                <a:cxnSpLocks/>
              </p:cNvCxnSpPr>
              <p:nvPr/>
            </p:nvCxnSpPr>
            <p:spPr>
              <a:xfrm rot="16440000">
                <a:off x="2614325" y="53888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5056910-30FC-BCFE-0F86-AD4BCF681EF0}"/>
                  </a:ext>
                </a:extLst>
              </p:cNvPr>
              <p:cNvCxnSpPr>
                <a:cxnSpLocks/>
              </p:cNvCxnSpPr>
              <p:nvPr/>
            </p:nvCxnSpPr>
            <p:spPr>
              <a:xfrm rot="12240000">
                <a:off x="2696693" y="553108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1EBC8312-4127-93C7-D6C6-0A860C1DD0F9}"/>
                  </a:ext>
                </a:extLst>
              </p:cNvPr>
              <p:cNvCxnSpPr>
                <a:cxnSpLocks/>
              </p:cNvCxnSpPr>
              <p:nvPr/>
            </p:nvCxnSpPr>
            <p:spPr>
              <a:xfrm rot="14366952">
                <a:off x="2628676" y="547049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83DBC5C6-EEA5-3DD7-73B5-D94ACCA116BD}"/>
                  </a:ext>
                </a:extLst>
              </p:cNvPr>
              <p:cNvSpPr/>
              <p:nvPr/>
            </p:nvSpPr>
            <p:spPr>
              <a:xfrm rot="11966952">
                <a:off x="2690564" y="5488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86FB7BEC-D3D2-0A99-2508-B517DEE7B83E}"/>
                  </a:ext>
                </a:extLst>
              </p:cNvPr>
              <p:cNvSpPr/>
              <p:nvPr/>
            </p:nvSpPr>
            <p:spPr>
              <a:xfrm rot="11966952">
                <a:off x="2583847" y="574123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6A4984C3-B63C-F571-E8CA-7EFAEC191FA2}"/>
                  </a:ext>
                </a:extLst>
              </p:cNvPr>
              <p:cNvSpPr/>
              <p:nvPr/>
            </p:nvSpPr>
            <p:spPr>
              <a:xfrm rot="11966952">
                <a:off x="2448845" y="561922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B3341880-80BE-13FB-7EA9-50E9AF77DE4C}"/>
                  </a:ext>
                </a:extLst>
              </p:cNvPr>
              <p:cNvSpPr/>
              <p:nvPr/>
            </p:nvSpPr>
            <p:spPr>
              <a:xfrm rot="11966952">
                <a:off x="2417547" y="546011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ECA42C62-9C0B-A9B6-8EC0-911D57935502}"/>
                </a:ext>
              </a:extLst>
            </p:cNvPr>
            <p:cNvGrpSpPr/>
            <p:nvPr/>
          </p:nvGrpSpPr>
          <p:grpSpPr>
            <a:xfrm rot="6797958">
              <a:off x="2474801" y="4572949"/>
              <a:ext cx="381172" cy="389269"/>
              <a:chOff x="2417547" y="5460116"/>
              <a:chExt cx="381172" cy="389269"/>
            </a:xfrm>
          </p:grpSpPr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5DF4F1BA-8323-095F-B98E-755B64E25016}"/>
                  </a:ext>
                </a:extLst>
              </p:cNvPr>
              <p:cNvCxnSpPr>
                <a:cxnSpLocks/>
              </p:cNvCxnSpPr>
              <p:nvPr/>
            </p:nvCxnSpPr>
            <p:spPr>
              <a:xfrm rot="16440000">
                <a:off x="2614325" y="53888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A392E00F-77D2-3F2A-B23F-00D86F28F40A}"/>
                  </a:ext>
                </a:extLst>
              </p:cNvPr>
              <p:cNvCxnSpPr>
                <a:cxnSpLocks/>
              </p:cNvCxnSpPr>
              <p:nvPr/>
            </p:nvCxnSpPr>
            <p:spPr>
              <a:xfrm rot="12240000">
                <a:off x="2696693" y="553108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C7139840-4CCE-3E0C-B876-00F8040FCEEA}"/>
                  </a:ext>
                </a:extLst>
              </p:cNvPr>
              <p:cNvCxnSpPr>
                <a:cxnSpLocks/>
              </p:cNvCxnSpPr>
              <p:nvPr/>
            </p:nvCxnSpPr>
            <p:spPr>
              <a:xfrm rot="14366952">
                <a:off x="2628676" y="547049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3F671051-3F1D-98C4-85D1-E288895168A4}"/>
                  </a:ext>
                </a:extLst>
              </p:cNvPr>
              <p:cNvSpPr/>
              <p:nvPr/>
            </p:nvSpPr>
            <p:spPr>
              <a:xfrm rot="11966952">
                <a:off x="2690564" y="5488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C704A4B5-B44C-5916-7B8A-11D1AB7758EE}"/>
                  </a:ext>
                </a:extLst>
              </p:cNvPr>
              <p:cNvSpPr/>
              <p:nvPr/>
            </p:nvSpPr>
            <p:spPr>
              <a:xfrm rot="11966952">
                <a:off x="2583847" y="574123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1BD6DC3E-08E4-94B1-D4A1-24183223638D}"/>
                  </a:ext>
                </a:extLst>
              </p:cNvPr>
              <p:cNvSpPr/>
              <p:nvPr/>
            </p:nvSpPr>
            <p:spPr>
              <a:xfrm rot="11966952">
                <a:off x="2448845" y="561922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64580422-3AE1-3B17-D624-6CD858B16AB3}"/>
                  </a:ext>
                </a:extLst>
              </p:cNvPr>
              <p:cNvSpPr/>
              <p:nvPr/>
            </p:nvSpPr>
            <p:spPr>
              <a:xfrm rot="11966952">
                <a:off x="2417547" y="546011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EE671C60-8633-A395-6563-A819B65CEDA3}"/>
                </a:ext>
              </a:extLst>
            </p:cNvPr>
            <p:cNvCxnSpPr>
              <a:cxnSpLocks/>
            </p:cNvCxnSpPr>
            <p:nvPr/>
          </p:nvCxnSpPr>
          <p:spPr>
            <a:xfrm rot="2580000">
              <a:off x="1587603" y="4540606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BDAB0033-5867-1AE4-9209-0EC84DD7B484}"/>
                </a:ext>
              </a:extLst>
            </p:cNvPr>
            <p:cNvSpPr/>
            <p:nvPr/>
          </p:nvSpPr>
          <p:spPr>
            <a:xfrm>
              <a:off x="1576505" y="4859922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3C0FA958-5F61-E137-B95F-B4F8DE6F4161}"/>
                </a:ext>
              </a:extLst>
            </p:cNvPr>
            <p:cNvSpPr/>
            <p:nvPr/>
          </p:nvSpPr>
          <p:spPr>
            <a:xfrm>
              <a:off x="1445672" y="4709079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74A07D0D-2F42-376B-CE2D-AD849B693F73}"/>
                </a:ext>
              </a:extLst>
            </p:cNvPr>
            <p:cNvSpPr/>
            <p:nvPr/>
          </p:nvSpPr>
          <p:spPr>
            <a:xfrm>
              <a:off x="2106488" y="5626670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741E8CB0-32AB-3DEA-2F7F-AC6A2AA221B3}"/>
                </a:ext>
              </a:extLst>
            </p:cNvPr>
            <p:cNvCxnSpPr>
              <a:cxnSpLocks/>
            </p:cNvCxnSpPr>
            <p:nvPr/>
          </p:nvCxnSpPr>
          <p:spPr>
            <a:xfrm>
              <a:off x="1957016" y="5673882"/>
              <a:ext cx="191972" cy="1300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349C2F-1BC6-E8C8-D549-97D7593593AE}"/>
              </a:ext>
            </a:extLst>
          </p:cNvPr>
          <p:cNvGrpSpPr>
            <a:grpSpLocks noChangeAspect="1"/>
          </p:cNvGrpSpPr>
          <p:nvPr/>
        </p:nvGrpSpPr>
        <p:grpSpPr>
          <a:xfrm>
            <a:off x="5698277" y="1803713"/>
            <a:ext cx="1920240" cy="1420456"/>
            <a:chOff x="1158243" y="4212888"/>
            <a:chExt cx="2212294" cy="1636497"/>
          </a:xfrm>
        </p:grpSpPr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5FCA7A3-C41E-F6CE-86DE-E0F64736ADFD}"/>
                </a:ext>
              </a:extLst>
            </p:cNvPr>
            <p:cNvCxnSpPr>
              <a:cxnSpLocks/>
            </p:cNvCxnSpPr>
            <p:nvPr/>
          </p:nvCxnSpPr>
          <p:spPr>
            <a:xfrm rot="8640000">
              <a:off x="2792111" y="4907948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7992DE6-5F08-9409-C1EC-4E60A44AF2F3}"/>
                </a:ext>
              </a:extLst>
            </p:cNvPr>
            <p:cNvCxnSpPr>
              <a:cxnSpLocks/>
            </p:cNvCxnSpPr>
            <p:nvPr/>
          </p:nvCxnSpPr>
          <p:spPr>
            <a:xfrm rot="-1500000">
              <a:off x="2206162" y="4807965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14EE6C4E-6194-8B51-9B9C-1835C9F0BDBC}"/>
                </a:ext>
              </a:extLst>
            </p:cNvPr>
            <p:cNvCxnSpPr>
              <a:cxnSpLocks/>
            </p:cNvCxnSpPr>
            <p:nvPr/>
          </p:nvCxnSpPr>
          <p:spPr>
            <a:xfrm rot="1740000">
              <a:off x="1690139" y="4727370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8B0905A-3D0C-939C-6B70-1A6C3DFFB05B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2957791" y="4535187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3F1CB891-172D-12A1-D2FA-BEF8A985248A}"/>
                </a:ext>
              </a:extLst>
            </p:cNvPr>
            <p:cNvGrpSpPr/>
            <p:nvPr/>
          </p:nvGrpSpPr>
          <p:grpSpPr>
            <a:xfrm>
              <a:off x="1158243" y="5068066"/>
              <a:ext cx="475991" cy="579957"/>
              <a:chOff x="963795" y="3304871"/>
              <a:chExt cx="475991" cy="579957"/>
            </a:xfrm>
          </p:grpSpPr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6129F924-21E3-CF0D-6465-39EDB88D565F}"/>
                  </a:ext>
                </a:extLst>
              </p:cNvPr>
              <p:cNvSpPr/>
              <p:nvPr/>
            </p:nvSpPr>
            <p:spPr>
              <a:xfrm>
                <a:off x="1230162" y="3405456"/>
                <a:ext cx="209624" cy="2096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6D8D4B21-6248-87CF-AC53-9915AA44C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8806" y="352030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9B1406E-C6EB-3E34-8DE1-04AC116708AF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1260225" y="349771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C4641E1F-0D10-D4D3-73B4-777C1D2F8658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1210737" y="330452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C54861E2-3592-2CB4-7CC7-8B84926E2253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1208201" y="3442617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33E70714-8006-DBB7-2190-D435D3E3D0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91645" y="3378003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929B0E33-69ED-C8F4-A9B6-6EA610224B80}"/>
                  </a:ext>
                </a:extLst>
              </p:cNvPr>
              <p:cNvSpPr/>
              <p:nvPr/>
            </p:nvSpPr>
            <p:spPr>
              <a:xfrm>
                <a:off x="963795" y="3461397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58ED6C21-A4C6-858B-AD94-6C7DA76DBFEB}"/>
                  </a:ext>
                </a:extLst>
              </p:cNvPr>
              <p:cNvSpPr/>
              <p:nvPr/>
            </p:nvSpPr>
            <p:spPr>
              <a:xfrm>
                <a:off x="1002312" y="360726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4DA82549-5B0C-93B8-AB31-3AC805C9FF43}"/>
                  </a:ext>
                </a:extLst>
              </p:cNvPr>
              <p:cNvSpPr/>
              <p:nvPr/>
            </p:nvSpPr>
            <p:spPr>
              <a:xfrm>
                <a:off x="1114920" y="373292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B4B5F955-A640-CB83-C039-1C4574DC4509}"/>
                  </a:ext>
                </a:extLst>
              </p:cNvPr>
              <p:cNvSpPr/>
              <p:nvPr/>
            </p:nvSpPr>
            <p:spPr>
              <a:xfrm>
                <a:off x="1275936" y="377667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4014BD7-69F1-FA1F-3F9A-A68E088AD822}"/>
                  </a:ext>
                </a:extLst>
              </p:cNvPr>
              <p:cNvSpPr/>
              <p:nvPr/>
            </p:nvSpPr>
            <p:spPr>
              <a:xfrm>
                <a:off x="1005243" y="330487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4211275-E8FC-3890-BF0F-B8A213DF156E}"/>
                </a:ext>
              </a:extLst>
            </p:cNvPr>
            <p:cNvCxnSpPr>
              <a:cxnSpLocks/>
            </p:cNvCxnSpPr>
            <p:nvPr/>
          </p:nvCxnSpPr>
          <p:spPr>
            <a:xfrm rot="780000">
              <a:off x="1842332" y="5139760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043EA2-C2F7-3E6B-6E44-9EF489DFD472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1935199" y="4881623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5EE81098-AFBF-5ED8-2325-3CD9F3E82142}"/>
                </a:ext>
              </a:extLst>
            </p:cNvPr>
            <p:cNvGrpSpPr/>
            <p:nvPr/>
          </p:nvGrpSpPr>
          <p:grpSpPr>
            <a:xfrm>
              <a:off x="1649011" y="4212888"/>
              <a:ext cx="713336" cy="712763"/>
              <a:chOff x="4574309" y="4511259"/>
              <a:chExt cx="713336" cy="712763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FEBDA241-2B8D-BA10-95BF-9EAD1A4D86B4}"/>
                  </a:ext>
                </a:extLst>
              </p:cNvPr>
              <p:cNvSpPr/>
              <p:nvPr/>
            </p:nvSpPr>
            <p:spPr>
              <a:xfrm>
                <a:off x="4825585" y="4766507"/>
                <a:ext cx="209624" cy="2096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12980900-550C-A8DD-1745-A4AF42ED531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4858064" y="4604689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560BFBC-C098-3972-7325-78B299794FEF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4806245" y="466146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FAD6F69C-6ABE-47E9-42D3-59D971A5D84A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5055721" y="465692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53AD8CE8-E7F1-676E-2811-8463D2145A0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5005516" y="4602462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A810DA5B-2C49-7C9C-4445-4C3BB50D4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707" y="486808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ADC6EB65-BB06-86FA-84E7-E96A9E327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707" y="459945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6EAEB65A-8868-4FF1-C9CF-7F6E49A8DC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70867" y="473361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755F5B63-75DD-8797-02CE-33BB6A673DF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796547" y="473661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D35D3F82-89D2-5CFF-B4A3-867F674D8FD4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>
                <a:off x="4811693" y="4802192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526F93B4-5713-B671-7774-EC2539FB50C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>
                <a:off x="4859924" y="4858968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EB25BD25-B831-B9B8-CB37-0D6BA6948B9E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>
                <a:off x="5002287" y="485966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C29D3031-0C39-E701-12C7-0447F3C5B29E}"/>
                  </a:ext>
                </a:extLst>
              </p:cNvPr>
              <p:cNvSpPr/>
              <p:nvPr/>
            </p:nvSpPr>
            <p:spPr>
              <a:xfrm>
                <a:off x="4603833" y="465916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3C5D306C-29AE-7EF5-718A-021CB59DCC1A}"/>
                  </a:ext>
                </a:extLst>
              </p:cNvPr>
              <p:cNvSpPr/>
              <p:nvPr/>
            </p:nvSpPr>
            <p:spPr>
              <a:xfrm>
                <a:off x="4574309" y="481607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85137A48-86B0-2B99-25B9-2155701AA92F}"/>
                  </a:ext>
                </a:extLst>
              </p:cNvPr>
              <p:cNvSpPr/>
              <p:nvPr/>
            </p:nvSpPr>
            <p:spPr>
              <a:xfrm>
                <a:off x="4609841" y="496706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BE12A6D1-1F49-0DE4-AC4D-EC3A9A973175}"/>
                  </a:ext>
                </a:extLst>
              </p:cNvPr>
              <p:cNvSpPr/>
              <p:nvPr/>
            </p:nvSpPr>
            <p:spPr>
              <a:xfrm>
                <a:off x="4717924" y="508389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CEA5577D-76D4-B76D-0906-4B1A77BE2E99}"/>
                  </a:ext>
                </a:extLst>
              </p:cNvPr>
              <p:cNvSpPr/>
              <p:nvPr/>
            </p:nvSpPr>
            <p:spPr>
              <a:xfrm>
                <a:off x="4881753" y="5115867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08232D9E-34E9-6B60-4019-DDFB1C136014}"/>
                  </a:ext>
                </a:extLst>
              </p:cNvPr>
              <p:cNvSpPr/>
              <p:nvPr/>
            </p:nvSpPr>
            <p:spPr>
              <a:xfrm>
                <a:off x="5031787" y="508592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66D02FE6-1209-8591-C304-294D1095F879}"/>
                  </a:ext>
                </a:extLst>
              </p:cNvPr>
              <p:cNvSpPr/>
              <p:nvPr/>
            </p:nvSpPr>
            <p:spPr>
              <a:xfrm>
                <a:off x="5179490" y="481342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8757648-C9EE-B876-E679-4B0FCC97A5F6}"/>
                  </a:ext>
                </a:extLst>
              </p:cNvPr>
              <p:cNvSpPr/>
              <p:nvPr/>
            </p:nvSpPr>
            <p:spPr>
              <a:xfrm>
                <a:off x="5146348" y="4650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589238-569E-AFB5-CCD7-E083949BA2FD}"/>
                  </a:ext>
                </a:extLst>
              </p:cNvPr>
              <p:cNvSpPr/>
              <p:nvPr/>
            </p:nvSpPr>
            <p:spPr>
              <a:xfrm>
                <a:off x="5032478" y="45373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CAB8FA36-E5BF-7C70-C021-5AD1866BC075}"/>
                  </a:ext>
                </a:extLst>
              </p:cNvPr>
              <p:cNvSpPr/>
              <p:nvPr/>
            </p:nvSpPr>
            <p:spPr>
              <a:xfrm>
                <a:off x="4881534" y="4511259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79C130E6-751F-B074-FCEC-B759C1268C33}"/>
                  </a:ext>
                </a:extLst>
              </p:cNvPr>
              <p:cNvSpPr/>
              <p:nvPr/>
            </p:nvSpPr>
            <p:spPr>
              <a:xfrm>
                <a:off x="4714975" y="4541159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7418067-FE95-000C-1949-3D4EF64DC724}"/>
                </a:ext>
              </a:extLst>
            </p:cNvPr>
            <p:cNvCxnSpPr>
              <a:cxnSpLocks/>
            </p:cNvCxnSpPr>
            <p:nvPr/>
          </p:nvCxnSpPr>
          <p:spPr>
            <a:xfrm rot="4080000">
              <a:off x="1745385" y="5056284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00286AB-8D37-ADB4-26E6-0C465A923CFD}"/>
                </a:ext>
              </a:extLst>
            </p:cNvPr>
            <p:cNvCxnSpPr>
              <a:cxnSpLocks/>
            </p:cNvCxnSpPr>
            <p:nvPr/>
          </p:nvCxnSpPr>
          <p:spPr>
            <a:xfrm rot="17160000">
              <a:off x="2844066" y="5479325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5614050-E7CF-CA58-1340-0868448E3B2C}"/>
                </a:ext>
              </a:extLst>
            </p:cNvPr>
            <p:cNvSpPr/>
            <p:nvPr/>
          </p:nvSpPr>
          <p:spPr>
            <a:xfrm>
              <a:off x="3000897" y="4513229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DB06628-BD58-DEE4-B00E-5618E1E26D75}"/>
                </a:ext>
              </a:extLst>
            </p:cNvPr>
            <p:cNvGrpSpPr/>
            <p:nvPr/>
          </p:nvGrpSpPr>
          <p:grpSpPr>
            <a:xfrm>
              <a:off x="2214909" y="5028208"/>
              <a:ext cx="393592" cy="370839"/>
              <a:chOff x="4702139" y="4735445"/>
              <a:chExt cx="393592" cy="370839"/>
            </a:xfrm>
          </p:grpSpPr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06EFEC3-65F3-17CC-7801-E257859154AA}"/>
                  </a:ext>
                </a:extLst>
              </p:cNvPr>
              <p:cNvCxnSpPr>
                <a:cxnSpLocks/>
              </p:cNvCxnSpPr>
              <p:nvPr/>
            </p:nvCxnSpPr>
            <p:spPr>
              <a:xfrm rot="4800000">
                <a:off x="4891293" y="490544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99201312-F4C2-FC41-A9F7-6796E6DC3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359" y="480147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058BFCB1-5E40-2B95-AEC5-DF8D0B3F134C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4844381" y="48319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615CB8C-ED1B-F64F-DF1D-B78EC4FCBFD6}"/>
                  </a:ext>
                </a:extLst>
              </p:cNvPr>
              <p:cNvSpPr/>
              <p:nvPr/>
            </p:nvSpPr>
            <p:spPr>
              <a:xfrm>
                <a:off x="4702139" y="47354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F4F12F25-3ABB-DA4A-6DFB-ECFF8E6F1F1F}"/>
                  </a:ext>
                </a:extLst>
              </p:cNvPr>
              <p:cNvSpPr/>
              <p:nvPr/>
            </p:nvSpPr>
            <p:spPr>
              <a:xfrm>
                <a:off x="4887483" y="479178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73273B-0C42-CAA0-C176-2310596AEB89}"/>
                  </a:ext>
                </a:extLst>
              </p:cNvPr>
              <p:cNvSpPr/>
              <p:nvPr/>
            </p:nvSpPr>
            <p:spPr>
              <a:xfrm>
                <a:off x="4987576" y="495738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425C34D-D198-8F86-7B87-4F88BD3B5B94}"/>
                  </a:ext>
                </a:extLst>
              </p:cNvPr>
              <p:cNvSpPr/>
              <p:nvPr/>
            </p:nvSpPr>
            <p:spPr>
              <a:xfrm>
                <a:off x="4702139" y="499085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4E21404F-9B4F-6456-708F-84A65D82A1BE}"/>
                </a:ext>
              </a:extLst>
            </p:cNvPr>
            <p:cNvGrpSpPr/>
            <p:nvPr/>
          </p:nvGrpSpPr>
          <p:grpSpPr>
            <a:xfrm rot="6540000">
              <a:off x="1685556" y="5412852"/>
              <a:ext cx="393592" cy="370839"/>
              <a:chOff x="4702139" y="4735445"/>
              <a:chExt cx="393592" cy="370839"/>
            </a:xfrm>
          </p:grpSpPr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509B3148-B56C-063F-9294-A0EC15BD4D11}"/>
                  </a:ext>
                </a:extLst>
              </p:cNvPr>
              <p:cNvCxnSpPr>
                <a:cxnSpLocks/>
              </p:cNvCxnSpPr>
              <p:nvPr/>
            </p:nvCxnSpPr>
            <p:spPr>
              <a:xfrm rot="4800000">
                <a:off x="4891293" y="490544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6D3CEE19-6359-92A2-7FE3-2495C82C2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359" y="480147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EED0687-92D6-324C-3CA4-55D92EF3D5A9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4844381" y="48319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1ACDE1F3-A82E-2314-CBA4-3A1B650801E9}"/>
                  </a:ext>
                </a:extLst>
              </p:cNvPr>
              <p:cNvSpPr/>
              <p:nvPr/>
            </p:nvSpPr>
            <p:spPr>
              <a:xfrm>
                <a:off x="4702139" y="473544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02A25ABF-0A04-1B28-1667-05B3088DB45F}"/>
                  </a:ext>
                </a:extLst>
              </p:cNvPr>
              <p:cNvSpPr/>
              <p:nvPr/>
            </p:nvSpPr>
            <p:spPr>
              <a:xfrm>
                <a:off x="4887483" y="4791783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AA19075E-447A-9CBC-C1FF-303E1F3645EF}"/>
                  </a:ext>
                </a:extLst>
              </p:cNvPr>
              <p:cNvSpPr/>
              <p:nvPr/>
            </p:nvSpPr>
            <p:spPr>
              <a:xfrm>
                <a:off x="4987576" y="4957381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86089C13-A168-4B7B-9BFF-A69464C304DB}"/>
                  </a:ext>
                </a:extLst>
              </p:cNvPr>
              <p:cNvSpPr/>
              <p:nvPr/>
            </p:nvSpPr>
            <p:spPr>
              <a:xfrm>
                <a:off x="4702139" y="499085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AE17DFF-C5A2-7A6C-8EA3-5ED590267559}"/>
                </a:ext>
              </a:extLst>
            </p:cNvPr>
            <p:cNvCxnSpPr>
              <a:cxnSpLocks/>
            </p:cNvCxnSpPr>
            <p:nvPr/>
          </p:nvCxnSpPr>
          <p:spPr>
            <a:xfrm rot="-3600000">
              <a:off x="1685634" y="5205812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951714A1-8713-59BE-BA81-5B8081DEB0A4}"/>
                </a:ext>
              </a:extLst>
            </p:cNvPr>
            <p:cNvGrpSpPr/>
            <p:nvPr/>
          </p:nvGrpSpPr>
          <p:grpSpPr>
            <a:xfrm>
              <a:off x="2575094" y="4758635"/>
              <a:ext cx="795443" cy="899720"/>
              <a:chOff x="2575094" y="4758635"/>
              <a:chExt cx="795443" cy="899720"/>
            </a:xfrm>
          </p:grpSpPr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296DB5FD-4B0B-739C-AE22-D8590E8D3056}"/>
                  </a:ext>
                </a:extLst>
              </p:cNvPr>
              <p:cNvCxnSpPr>
                <a:cxnSpLocks/>
              </p:cNvCxnSpPr>
              <p:nvPr/>
            </p:nvCxnSpPr>
            <p:spPr>
              <a:xfrm rot="4080000">
                <a:off x="2712254" y="5101327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6998995D-39C7-E96A-DB27-433395C8C908}"/>
                  </a:ext>
                </a:extLst>
              </p:cNvPr>
              <p:cNvCxnSpPr>
                <a:cxnSpLocks/>
              </p:cNvCxnSpPr>
              <p:nvPr/>
            </p:nvCxnSpPr>
            <p:spPr>
              <a:xfrm rot="1664586">
                <a:off x="2972236" y="4812286"/>
                <a:ext cx="0" cy="40233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7370BAA5-DC85-B6C9-019A-66902C5F448F}"/>
                  </a:ext>
                </a:extLst>
              </p:cNvPr>
              <p:cNvCxnSpPr>
                <a:cxnSpLocks/>
              </p:cNvCxnSpPr>
              <p:nvPr/>
            </p:nvCxnSpPr>
            <p:spPr>
              <a:xfrm rot="2804586">
                <a:off x="3011731" y="4880304"/>
                <a:ext cx="0" cy="36576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91F2642F-4FAF-DB87-C07B-0AAA3F49547A}"/>
                  </a:ext>
                </a:extLst>
              </p:cNvPr>
              <p:cNvCxnSpPr>
                <a:cxnSpLocks/>
              </p:cNvCxnSpPr>
              <p:nvPr/>
            </p:nvCxnSpPr>
            <p:spPr>
              <a:xfrm rot="4184586">
                <a:off x="3038145" y="4977275"/>
                <a:ext cx="0" cy="32004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D8D5F837-089C-BA1B-29FA-0E30EBD10EC7}"/>
                  </a:ext>
                </a:extLst>
              </p:cNvPr>
              <p:cNvCxnSpPr>
                <a:cxnSpLocks/>
              </p:cNvCxnSpPr>
              <p:nvPr/>
            </p:nvCxnSpPr>
            <p:spPr>
              <a:xfrm rot="5684586">
                <a:off x="3019685" y="506726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428EAD7-4527-B9D6-6849-AE7D1635FA3D}"/>
                  </a:ext>
                </a:extLst>
              </p:cNvPr>
              <p:cNvCxnSpPr>
                <a:cxnSpLocks/>
              </p:cNvCxnSpPr>
              <p:nvPr/>
            </p:nvCxnSpPr>
            <p:spPr>
              <a:xfrm rot="7184586">
                <a:off x="2994658" y="5121300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54C2819F-0A1F-0157-8304-AE9B6063AC79}"/>
                  </a:ext>
                </a:extLst>
              </p:cNvPr>
              <p:cNvCxnSpPr>
                <a:cxnSpLocks/>
              </p:cNvCxnSpPr>
              <p:nvPr/>
            </p:nvCxnSpPr>
            <p:spPr>
              <a:xfrm rot="8684586">
                <a:off x="2954422" y="515812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890745DC-1E36-EF81-3C3E-47192545E2C2}"/>
                  </a:ext>
                </a:extLst>
              </p:cNvPr>
              <p:cNvSpPr/>
              <p:nvPr/>
            </p:nvSpPr>
            <p:spPr>
              <a:xfrm rot="1184586">
                <a:off x="3019951" y="475863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02E9B9DD-C76C-871C-3F05-475FADD92844}"/>
                  </a:ext>
                </a:extLst>
              </p:cNvPr>
              <p:cNvSpPr/>
              <p:nvPr/>
            </p:nvSpPr>
            <p:spPr>
              <a:xfrm rot="1184586">
                <a:off x="3095172" y="488049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50E485BB-060B-9CA2-EA26-4136BE6C5705}"/>
                  </a:ext>
                </a:extLst>
              </p:cNvPr>
              <p:cNvSpPr/>
              <p:nvPr/>
            </p:nvSpPr>
            <p:spPr>
              <a:xfrm rot="1184586">
                <a:off x="3130892" y="502008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BA4DE6A7-2318-92A6-9967-A085CE5D16E8}"/>
                  </a:ext>
                </a:extLst>
              </p:cNvPr>
              <p:cNvSpPr/>
              <p:nvPr/>
            </p:nvSpPr>
            <p:spPr>
              <a:xfrm rot="1184586">
                <a:off x="3117588" y="5155251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9209CB9F-484A-CE3B-C322-F0DB6802FA7A}"/>
                  </a:ext>
                </a:extLst>
              </p:cNvPr>
              <p:cNvSpPr/>
              <p:nvPr/>
            </p:nvSpPr>
            <p:spPr>
              <a:xfrm rot="1184586">
                <a:off x="3070064" y="5274857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5ED82F36-E7AB-8738-068E-4D462EB74B8D}"/>
                  </a:ext>
                </a:extLst>
              </p:cNvPr>
              <p:cNvSpPr/>
              <p:nvPr/>
            </p:nvSpPr>
            <p:spPr>
              <a:xfrm rot="1184586">
                <a:off x="2967922" y="535106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68E4ABBF-C958-771C-99A1-60521C10A2FE}"/>
                  </a:ext>
                </a:extLst>
              </p:cNvPr>
              <p:cNvSpPr/>
              <p:nvPr/>
            </p:nvSpPr>
            <p:spPr>
              <a:xfrm rot="1184586">
                <a:off x="2773399" y="5070209"/>
                <a:ext cx="209624" cy="2096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19B36CA3-9700-FFB6-FFD7-0FD4163F10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">
                <a:off x="2990738" y="5396505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F74CAD3E-280D-8F93-6C11-C897ACFF7939}"/>
                  </a:ext>
                </a:extLst>
              </p:cNvPr>
              <p:cNvSpPr/>
              <p:nvPr/>
            </p:nvSpPr>
            <p:spPr>
              <a:xfrm rot="20760000">
                <a:off x="2906427" y="5550200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B789EADB-872B-8FAC-BAF5-455C37D40DD7}"/>
                  </a:ext>
                </a:extLst>
              </p:cNvPr>
              <p:cNvSpPr/>
              <p:nvPr/>
            </p:nvSpPr>
            <p:spPr>
              <a:xfrm rot="20760000">
                <a:off x="3113936" y="5507038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13299140-C039-CE4E-86DB-E05CA2264E20}"/>
                  </a:ext>
                </a:extLst>
              </p:cNvPr>
              <p:cNvCxnSpPr>
                <a:cxnSpLocks/>
              </p:cNvCxnSpPr>
              <p:nvPr/>
            </p:nvCxnSpPr>
            <p:spPr>
              <a:xfrm rot="-240000">
                <a:off x="3151633" y="5324717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ABA0BFA3-EE83-E845-89C2-DE8A6B3D11B8}"/>
                  </a:ext>
                </a:extLst>
              </p:cNvPr>
              <p:cNvCxnSpPr>
                <a:cxnSpLocks/>
              </p:cNvCxnSpPr>
              <p:nvPr/>
            </p:nvCxnSpPr>
            <p:spPr>
              <a:xfrm rot="-1560000">
                <a:off x="3250906" y="5197760"/>
                <a:ext cx="0" cy="2286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FCCD031E-1E0E-6B4D-E8B6-E11166E07114}"/>
                  </a:ext>
                </a:extLst>
              </p:cNvPr>
              <p:cNvSpPr/>
              <p:nvPr/>
            </p:nvSpPr>
            <p:spPr>
              <a:xfrm rot="20760000">
                <a:off x="3262382" y="5354447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23CC0723-D449-75AA-B4B7-638C0D19082D}"/>
                </a:ext>
              </a:extLst>
            </p:cNvPr>
            <p:cNvGrpSpPr/>
            <p:nvPr/>
          </p:nvGrpSpPr>
          <p:grpSpPr>
            <a:xfrm>
              <a:off x="2417547" y="5460116"/>
              <a:ext cx="381172" cy="389269"/>
              <a:chOff x="2417547" y="5460116"/>
              <a:chExt cx="381172" cy="389269"/>
            </a:xfrm>
          </p:grpSpPr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FA3B7C16-2A25-3376-FD2D-5E5301F7B152}"/>
                  </a:ext>
                </a:extLst>
              </p:cNvPr>
              <p:cNvCxnSpPr>
                <a:cxnSpLocks/>
              </p:cNvCxnSpPr>
              <p:nvPr/>
            </p:nvCxnSpPr>
            <p:spPr>
              <a:xfrm rot="16440000">
                <a:off x="2614325" y="53888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9BF57373-AA62-1BD6-BC79-DBA87D1C0669}"/>
                  </a:ext>
                </a:extLst>
              </p:cNvPr>
              <p:cNvCxnSpPr>
                <a:cxnSpLocks/>
              </p:cNvCxnSpPr>
              <p:nvPr/>
            </p:nvCxnSpPr>
            <p:spPr>
              <a:xfrm rot="12240000">
                <a:off x="2696693" y="553108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2F0B56E3-413B-605C-CC48-23CA8F80320A}"/>
                  </a:ext>
                </a:extLst>
              </p:cNvPr>
              <p:cNvCxnSpPr>
                <a:cxnSpLocks/>
              </p:cNvCxnSpPr>
              <p:nvPr/>
            </p:nvCxnSpPr>
            <p:spPr>
              <a:xfrm rot="14366952">
                <a:off x="2628676" y="547049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392285AE-3942-D792-F438-C7590A16E108}"/>
                  </a:ext>
                </a:extLst>
              </p:cNvPr>
              <p:cNvSpPr/>
              <p:nvPr/>
            </p:nvSpPr>
            <p:spPr>
              <a:xfrm rot="11966952">
                <a:off x="2690564" y="5488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FEF6290-8E1D-C48A-7112-51845CD86ACC}"/>
                  </a:ext>
                </a:extLst>
              </p:cNvPr>
              <p:cNvSpPr/>
              <p:nvPr/>
            </p:nvSpPr>
            <p:spPr>
              <a:xfrm rot="11966952">
                <a:off x="2583847" y="574123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4633EFB4-A146-C829-1218-9AADC6402E34}"/>
                  </a:ext>
                </a:extLst>
              </p:cNvPr>
              <p:cNvSpPr/>
              <p:nvPr/>
            </p:nvSpPr>
            <p:spPr>
              <a:xfrm rot="11966952">
                <a:off x="2448845" y="561922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2FF2B201-026B-E24C-B88D-A9CFAA1C1AD9}"/>
                  </a:ext>
                </a:extLst>
              </p:cNvPr>
              <p:cNvSpPr/>
              <p:nvPr/>
            </p:nvSpPr>
            <p:spPr>
              <a:xfrm rot="11966952">
                <a:off x="2417547" y="546011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DA0D9D18-82FE-A669-ED16-F3524ABEED5B}"/>
                </a:ext>
              </a:extLst>
            </p:cNvPr>
            <p:cNvGrpSpPr/>
            <p:nvPr/>
          </p:nvGrpSpPr>
          <p:grpSpPr>
            <a:xfrm rot="6797958">
              <a:off x="2474801" y="4572949"/>
              <a:ext cx="381172" cy="389269"/>
              <a:chOff x="2417547" y="5460116"/>
              <a:chExt cx="381172" cy="389269"/>
            </a:xfrm>
          </p:grpSpPr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A3B7109-D8BA-00E5-F80C-B5E609A6383A}"/>
                  </a:ext>
                </a:extLst>
              </p:cNvPr>
              <p:cNvCxnSpPr>
                <a:cxnSpLocks/>
              </p:cNvCxnSpPr>
              <p:nvPr/>
            </p:nvCxnSpPr>
            <p:spPr>
              <a:xfrm rot="16440000">
                <a:off x="2614325" y="5388864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9E4427C8-1FE0-8DA7-FEA0-C30E74BC4239}"/>
                  </a:ext>
                </a:extLst>
              </p:cNvPr>
              <p:cNvCxnSpPr>
                <a:cxnSpLocks/>
              </p:cNvCxnSpPr>
              <p:nvPr/>
            </p:nvCxnSpPr>
            <p:spPr>
              <a:xfrm rot="12240000">
                <a:off x="2696693" y="5531085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306E57ED-E26E-6B51-F70D-D839B3592ABA}"/>
                  </a:ext>
                </a:extLst>
              </p:cNvPr>
              <p:cNvCxnSpPr>
                <a:cxnSpLocks/>
              </p:cNvCxnSpPr>
              <p:nvPr/>
            </p:nvCxnSpPr>
            <p:spPr>
              <a:xfrm rot="14366952">
                <a:off x="2628676" y="5470491"/>
                <a:ext cx="0" cy="2743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E504C53-96A9-233B-572B-FF85C0FFBC88}"/>
                  </a:ext>
                </a:extLst>
              </p:cNvPr>
              <p:cNvSpPr/>
              <p:nvPr/>
            </p:nvSpPr>
            <p:spPr>
              <a:xfrm rot="11966952">
                <a:off x="2690564" y="5488475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402126EF-428B-345B-CC4B-20FFDF8BF6C5}"/>
                  </a:ext>
                </a:extLst>
              </p:cNvPr>
              <p:cNvSpPr/>
              <p:nvPr/>
            </p:nvSpPr>
            <p:spPr>
              <a:xfrm rot="11966952">
                <a:off x="2583847" y="5741230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D4BBF139-3D32-FB09-7698-7549CFE20993}"/>
                  </a:ext>
                </a:extLst>
              </p:cNvPr>
              <p:cNvSpPr/>
              <p:nvPr/>
            </p:nvSpPr>
            <p:spPr>
              <a:xfrm rot="11966952">
                <a:off x="2448845" y="5619226"/>
                <a:ext cx="108155" cy="1081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F4CD3D84-6EB2-2933-7EAB-D95347AEF196}"/>
                  </a:ext>
                </a:extLst>
              </p:cNvPr>
              <p:cNvSpPr/>
              <p:nvPr/>
            </p:nvSpPr>
            <p:spPr>
              <a:xfrm rot="11966952">
                <a:off x="2417547" y="5460116"/>
                <a:ext cx="108155" cy="1081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2F9C455-F5EC-22A4-B7FA-639D3509DA86}"/>
                </a:ext>
              </a:extLst>
            </p:cNvPr>
            <p:cNvCxnSpPr>
              <a:cxnSpLocks/>
            </p:cNvCxnSpPr>
            <p:nvPr/>
          </p:nvCxnSpPr>
          <p:spPr>
            <a:xfrm rot="2580000">
              <a:off x="1587603" y="4540606"/>
              <a:ext cx="0" cy="27432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89D8DBB-3DFE-6119-D0D8-8837E38C4B8D}"/>
                </a:ext>
              </a:extLst>
            </p:cNvPr>
            <p:cNvSpPr/>
            <p:nvPr/>
          </p:nvSpPr>
          <p:spPr>
            <a:xfrm>
              <a:off x="1576505" y="4859922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155A28C-B7A8-49EA-C0CA-328E2D778890}"/>
                </a:ext>
              </a:extLst>
            </p:cNvPr>
            <p:cNvSpPr/>
            <p:nvPr/>
          </p:nvSpPr>
          <p:spPr>
            <a:xfrm>
              <a:off x="1445672" y="4709079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0CC4BA5-B0CA-AD8F-968F-2EBE72DA050E}"/>
                </a:ext>
              </a:extLst>
            </p:cNvPr>
            <p:cNvSpPr/>
            <p:nvPr/>
          </p:nvSpPr>
          <p:spPr>
            <a:xfrm>
              <a:off x="2106488" y="5626670"/>
              <a:ext cx="108155" cy="1081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0A229843-D3EC-4AEF-258C-0ED0F7849CF5}"/>
                </a:ext>
              </a:extLst>
            </p:cNvPr>
            <p:cNvCxnSpPr>
              <a:cxnSpLocks/>
            </p:cNvCxnSpPr>
            <p:nvPr/>
          </p:nvCxnSpPr>
          <p:spPr>
            <a:xfrm>
              <a:off x="1957016" y="5673882"/>
              <a:ext cx="191972" cy="1300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2B200C4-B510-B90D-A852-7238B8AADCFD}"/>
                </a:ext>
              </a:extLst>
            </p:cNvPr>
            <p:cNvSpPr/>
            <p:nvPr/>
          </p:nvSpPr>
          <p:spPr>
            <a:xfrm>
              <a:off x="1824208" y="5085289"/>
              <a:ext cx="108155" cy="10815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5738C9-8464-5702-4C30-B3A3021ECCBD}"/>
              </a:ext>
            </a:extLst>
          </p:cNvPr>
          <p:cNvGrpSpPr>
            <a:grpSpLocks noChangeAspect="1"/>
          </p:cNvGrpSpPr>
          <p:nvPr/>
        </p:nvGrpSpPr>
        <p:grpSpPr>
          <a:xfrm>
            <a:off x="4952881" y="3377995"/>
            <a:ext cx="3017520" cy="1377377"/>
            <a:chOff x="3087661" y="1969515"/>
            <a:chExt cx="3244038" cy="1480774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73CC778-7034-ACDC-A7C5-EF8EEAC7DD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0452" y="1969515"/>
              <a:ext cx="167577" cy="1470363"/>
              <a:chOff x="2400658" y="2149600"/>
              <a:chExt cx="171171" cy="1501903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612CD6E8-97D2-9A83-AC88-B65CB822F2D7}"/>
                  </a:ext>
                </a:extLst>
              </p:cNvPr>
              <p:cNvSpPr/>
              <p:nvPr/>
            </p:nvSpPr>
            <p:spPr>
              <a:xfrm>
                <a:off x="2400658" y="2149600"/>
                <a:ext cx="66181" cy="1501903"/>
              </a:xfrm>
              <a:prstGeom prst="rect">
                <a:avLst/>
              </a:prstGeom>
              <a:pattFill prst="dkHorz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B3AB0D55-AB10-F471-E54C-51CBDF8C9CDB}"/>
                  </a:ext>
                </a:extLst>
              </p:cNvPr>
              <p:cNvSpPr/>
              <p:nvPr/>
            </p:nvSpPr>
            <p:spPr>
              <a:xfrm>
                <a:off x="2505648" y="2149600"/>
                <a:ext cx="66181" cy="150190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D6CB9F9-4798-E26C-E2AB-46BA7152CF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3723" y="1969515"/>
              <a:ext cx="167569" cy="1470363"/>
              <a:chOff x="3366144" y="2146455"/>
              <a:chExt cx="171163" cy="1501903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AAA58BE7-9AA0-F369-8825-0323D65DBA45}"/>
                  </a:ext>
                </a:extLst>
              </p:cNvPr>
              <p:cNvSpPr/>
              <p:nvPr/>
            </p:nvSpPr>
            <p:spPr>
              <a:xfrm>
                <a:off x="3366144" y="2146455"/>
                <a:ext cx="66181" cy="1501903"/>
              </a:xfrm>
              <a:prstGeom prst="rect">
                <a:avLst/>
              </a:prstGeom>
              <a:pattFill prst="dkHorz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69C1434A-1A65-E28F-5ED8-BE3DAF2F3311}"/>
                  </a:ext>
                </a:extLst>
              </p:cNvPr>
              <p:cNvSpPr/>
              <p:nvPr/>
            </p:nvSpPr>
            <p:spPr>
              <a:xfrm>
                <a:off x="3471126" y="2146455"/>
                <a:ext cx="66181" cy="150190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E7AB783B-E340-E812-05BA-40E2D56D29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95546" y="1969515"/>
              <a:ext cx="167569" cy="1470363"/>
              <a:chOff x="4184302" y="2143310"/>
              <a:chExt cx="171163" cy="1501903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C0B123E-98C7-BA37-CB9E-5135AF2767A5}"/>
                  </a:ext>
                </a:extLst>
              </p:cNvPr>
              <p:cNvSpPr/>
              <p:nvPr/>
            </p:nvSpPr>
            <p:spPr>
              <a:xfrm>
                <a:off x="4184302" y="2143310"/>
                <a:ext cx="66181" cy="1501903"/>
              </a:xfrm>
              <a:prstGeom prst="rect">
                <a:avLst/>
              </a:prstGeom>
              <a:pattFill prst="dkHorz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F3A1D55-0F38-155D-2033-5E61DFF5715C}"/>
                  </a:ext>
                </a:extLst>
              </p:cNvPr>
              <p:cNvSpPr/>
              <p:nvPr/>
            </p:nvSpPr>
            <p:spPr>
              <a:xfrm>
                <a:off x="4289284" y="2143310"/>
                <a:ext cx="66181" cy="150190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934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945C06C-4BFF-2F47-A807-3DB4FF4606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5850" y="1979926"/>
              <a:ext cx="64792" cy="1470363"/>
            </a:xfrm>
            <a:prstGeom prst="rect">
              <a:avLst/>
            </a:prstGeom>
            <a:pattFill prst="narVert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DA21470-5D53-57A2-289B-747285AA40E5}"/>
                </a:ext>
              </a:extLst>
            </p:cNvPr>
            <p:cNvSpPr/>
            <p:nvPr/>
          </p:nvSpPr>
          <p:spPr>
            <a:xfrm>
              <a:off x="4599565" y="2407536"/>
              <a:ext cx="626183" cy="6089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1476000" lon="17940000" rev="0"/>
              </a:camera>
              <a:lightRig rig="threePt" dir="t"/>
            </a:scene3d>
            <a:sp3d extrusionH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FAFB88A-53F5-3D41-C28C-56ED90B13A7A}"/>
                </a:ext>
              </a:extLst>
            </p:cNvPr>
            <p:cNvSpPr/>
            <p:nvPr/>
          </p:nvSpPr>
          <p:spPr>
            <a:xfrm>
              <a:off x="5353027" y="2456456"/>
              <a:ext cx="525576" cy="511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1476000" lon="17940000" rev="0"/>
              </a:camera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0486A312-FF3A-75C3-3186-F6782CCAB878}"/>
                </a:ext>
              </a:extLst>
            </p:cNvPr>
            <p:cNvSpPr/>
            <p:nvPr/>
          </p:nvSpPr>
          <p:spPr>
            <a:xfrm>
              <a:off x="3769119" y="2274412"/>
              <a:ext cx="840110" cy="817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1475685" lon="17939402" rev="0"/>
              </a:camera>
              <a:lightRig rig="threePt" dir="t"/>
            </a:scene3d>
            <a:sp3d extrusionH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D8F25A4-B8A2-44BB-EE2C-3B82B752FF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87661" y="2138710"/>
              <a:ext cx="692496" cy="1259169"/>
              <a:chOff x="1407975" y="1340288"/>
              <a:chExt cx="1831027" cy="1835372"/>
            </a:xfrm>
            <a:scene3d>
              <a:camera prst="orthographicFront">
                <a:rot lat="1476000" lon="17940000" rev="0"/>
              </a:camera>
              <a:lightRig rig="threePt" dir="t"/>
            </a:scene3d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1D799A-C776-7EB6-9046-9E9458244CC5}"/>
                  </a:ext>
                </a:extLst>
              </p:cNvPr>
              <p:cNvSpPr/>
              <p:nvPr/>
            </p:nvSpPr>
            <p:spPr>
              <a:xfrm>
                <a:off x="1407975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7B2279F-5F61-9729-5522-F36F1110C67F}"/>
                  </a:ext>
                </a:extLst>
              </p:cNvPr>
              <p:cNvSpPr/>
              <p:nvPr/>
            </p:nvSpPr>
            <p:spPr>
              <a:xfrm>
                <a:off x="1740810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240F722-6A20-D11B-5A1A-67A162E58CD4}"/>
                  </a:ext>
                </a:extLst>
              </p:cNvPr>
              <p:cNvSpPr/>
              <p:nvPr/>
            </p:nvSpPr>
            <p:spPr>
              <a:xfrm>
                <a:off x="1907662" y="134028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4C6D8068-BE57-7074-702F-4885290DA7C4}"/>
                  </a:ext>
                </a:extLst>
              </p:cNvPr>
              <p:cNvSpPr/>
              <p:nvPr/>
            </p:nvSpPr>
            <p:spPr>
              <a:xfrm>
                <a:off x="2073645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B78CD04-1193-21A6-1129-6CF069743123}"/>
                  </a:ext>
                </a:extLst>
              </p:cNvPr>
              <p:cNvSpPr/>
              <p:nvPr/>
            </p:nvSpPr>
            <p:spPr>
              <a:xfrm>
                <a:off x="2240497" y="134028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4B6812C4-5EBB-FD73-073A-3ECDBC029AE5}"/>
                  </a:ext>
                </a:extLst>
              </p:cNvPr>
              <p:cNvSpPr/>
              <p:nvPr/>
            </p:nvSpPr>
            <p:spPr>
              <a:xfrm>
                <a:off x="2406480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54C9BD19-4BCD-3C88-FE50-A9CB32005648}"/>
                  </a:ext>
                </a:extLst>
              </p:cNvPr>
              <p:cNvSpPr/>
              <p:nvPr/>
            </p:nvSpPr>
            <p:spPr>
              <a:xfrm>
                <a:off x="2573332" y="134028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0EB1184-C806-AE05-21BA-A6105039B673}"/>
                  </a:ext>
                </a:extLst>
              </p:cNvPr>
              <p:cNvSpPr/>
              <p:nvPr/>
            </p:nvSpPr>
            <p:spPr>
              <a:xfrm>
                <a:off x="2739315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105DA0C-AA1D-FD89-788D-04AB58951C08}"/>
                  </a:ext>
                </a:extLst>
              </p:cNvPr>
              <p:cNvSpPr/>
              <p:nvPr/>
            </p:nvSpPr>
            <p:spPr>
              <a:xfrm>
                <a:off x="2906167" y="134028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5816C577-1630-7F32-E528-06EB63CAB9BE}"/>
                  </a:ext>
                </a:extLst>
              </p:cNvPr>
              <p:cNvSpPr/>
              <p:nvPr/>
            </p:nvSpPr>
            <p:spPr>
              <a:xfrm>
                <a:off x="3072150" y="134028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6840B62-3947-2583-C2FD-A9A16AA00FC7}"/>
                  </a:ext>
                </a:extLst>
              </p:cNvPr>
              <p:cNvSpPr/>
              <p:nvPr/>
            </p:nvSpPr>
            <p:spPr>
              <a:xfrm>
                <a:off x="1573958" y="134028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09DCFB6-401E-F704-35CF-CA64F3DE6A5D}"/>
                  </a:ext>
                </a:extLst>
              </p:cNvPr>
              <p:cNvSpPr/>
              <p:nvPr/>
            </p:nvSpPr>
            <p:spPr>
              <a:xfrm>
                <a:off x="1407975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CAA0EC15-04E9-FCDE-0ED0-00F20D139E17}"/>
                  </a:ext>
                </a:extLst>
              </p:cNvPr>
              <p:cNvSpPr/>
              <p:nvPr/>
            </p:nvSpPr>
            <p:spPr>
              <a:xfrm>
                <a:off x="1740810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0AB44D21-DE0A-23A6-C0D3-B41CD954F12E}"/>
                  </a:ext>
                </a:extLst>
              </p:cNvPr>
              <p:cNvSpPr/>
              <p:nvPr/>
            </p:nvSpPr>
            <p:spPr>
              <a:xfrm>
                <a:off x="1907662" y="150714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161D523-73CB-E5F0-5D00-25D11ECD0837}"/>
                  </a:ext>
                </a:extLst>
              </p:cNvPr>
              <p:cNvSpPr/>
              <p:nvPr/>
            </p:nvSpPr>
            <p:spPr>
              <a:xfrm>
                <a:off x="2073645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45292C5A-FB4C-2D23-69B5-42F93164CDD2}"/>
                  </a:ext>
                </a:extLst>
              </p:cNvPr>
              <p:cNvSpPr/>
              <p:nvPr/>
            </p:nvSpPr>
            <p:spPr>
              <a:xfrm>
                <a:off x="2240497" y="150714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52BEEAE-36F9-80B4-FDBD-48840B06921F}"/>
                  </a:ext>
                </a:extLst>
              </p:cNvPr>
              <p:cNvSpPr/>
              <p:nvPr/>
            </p:nvSpPr>
            <p:spPr>
              <a:xfrm>
                <a:off x="2406480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C0E15B1A-27FF-19EF-601D-524AE996B01D}"/>
                  </a:ext>
                </a:extLst>
              </p:cNvPr>
              <p:cNvSpPr/>
              <p:nvPr/>
            </p:nvSpPr>
            <p:spPr>
              <a:xfrm>
                <a:off x="2573332" y="150714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40A6C2BE-DE2B-E79A-E15A-53E6646F8283}"/>
                  </a:ext>
                </a:extLst>
              </p:cNvPr>
              <p:cNvSpPr/>
              <p:nvPr/>
            </p:nvSpPr>
            <p:spPr>
              <a:xfrm>
                <a:off x="2739315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BAD2E41-578E-F2DD-757F-0B1DC0AFE97C}"/>
                  </a:ext>
                </a:extLst>
              </p:cNvPr>
              <p:cNvSpPr/>
              <p:nvPr/>
            </p:nvSpPr>
            <p:spPr>
              <a:xfrm>
                <a:off x="2906167" y="150714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608486-3699-2E6B-D9F3-653220474ABD}"/>
                  </a:ext>
                </a:extLst>
              </p:cNvPr>
              <p:cNvSpPr/>
              <p:nvPr/>
            </p:nvSpPr>
            <p:spPr>
              <a:xfrm>
                <a:off x="3072150" y="1507140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798F8266-EBCB-276A-A853-2FCC7DBDC0C1}"/>
                  </a:ext>
                </a:extLst>
              </p:cNvPr>
              <p:cNvSpPr/>
              <p:nvPr/>
            </p:nvSpPr>
            <p:spPr>
              <a:xfrm>
                <a:off x="1573958" y="150714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9C9056D-CFE0-2048-F0E9-F6D94537126A}"/>
                  </a:ext>
                </a:extLst>
              </p:cNvPr>
              <p:cNvSpPr/>
              <p:nvPr/>
            </p:nvSpPr>
            <p:spPr>
              <a:xfrm>
                <a:off x="1407975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EF0559A-6295-7011-0AAE-DEE08CC15E6B}"/>
                  </a:ext>
                </a:extLst>
              </p:cNvPr>
              <p:cNvSpPr/>
              <p:nvPr/>
            </p:nvSpPr>
            <p:spPr>
              <a:xfrm>
                <a:off x="1740810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7592A1BD-FCDA-8922-1F2F-7F96E39E1F1B}"/>
                  </a:ext>
                </a:extLst>
              </p:cNvPr>
              <p:cNvSpPr/>
              <p:nvPr/>
            </p:nvSpPr>
            <p:spPr>
              <a:xfrm>
                <a:off x="1907662" y="1673992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29FCC7D-31F7-ED95-8520-AE0E9565C9C1}"/>
                  </a:ext>
                </a:extLst>
              </p:cNvPr>
              <p:cNvSpPr/>
              <p:nvPr/>
            </p:nvSpPr>
            <p:spPr>
              <a:xfrm>
                <a:off x="2073645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0BC36D9-62C0-69BD-D4AD-68D070C20A85}"/>
                  </a:ext>
                </a:extLst>
              </p:cNvPr>
              <p:cNvSpPr/>
              <p:nvPr/>
            </p:nvSpPr>
            <p:spPr>
              <a:xfrm>
                <a:off x="2240497" y="1673992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D71170C-88B0-856D-F8FE-40AFC7281BC7}"/>
                  </a:ext>
                </a:extLst>
              </p:cNvPr>
              <p:cNvSpPr/>
              <p:nvPr/>
            </p:nvSpPr>
            <p:spPr>
              <a:xfrm>
                <a:off x="2406480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FB1D70CD-CE91-4DD5-DF16-8917B4F95FC8}"/>
                  </a:ext>
                </a:extLst>
              </p:cNvPr>
              <p:cNvSpPr/>
              <p:nvPr/>
            </p:nvSpPr>
            <p:spPr>
              <a:xfrm>
                <a:off x="2573332" y="1673992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D2A8DCD1-EF7C-1756-8E0E-89166B668D58}"/>
                  </a:ext>
                </a:extLst>
              </p:cNvPr>
              <p:cNvSpPr/>
              <p:nvPr/>
            </p:nvSpPr>
            <p:spPr>
              <a:xfrm>
                <a:off x="2739315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839B94E7-9947-6FCF-A383-0D49B66C3C04}"/>
                  </a:ext>
                </a:extLst>
              </p:cNvPr>
              <p:cNvSpPr/>
              <p:nvPr/>
            </p:nvSpPr>
            <p:spPr>
              <a:xfrm>
                <a:off x="2906167" y="1673992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A26047DE-CD83-65D8-7FB6-3278BD1B1C3F}"/>
                  </a:ext>
                </a:extLst>
              </p:cNvPr>
              <p:cNvSpPr/>
              <p:nvPr/>
            </p:nvSpPr>
            <p:spPr>
              <a:xfrm>
                <a:off x="3072150" y="167399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CC68634F-D3F6-07AF-6CD4-7F41C567FCC0}"/>
                  </a:ext>
                </a:extLst>
              </p:cNvPr>
              <p:cNvSpPr/>
              <p:nvPr/>
            </p:nvSpPr>
            <p:spPr>
              <a:xfrm>
                <a:off x="1573958" y="1673992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41799B86-9395-24A6-E29A-11350C43DB30}"/>
                  </a:ext>
                </a:extLst>
              </p:cNvPr>
              <p:cNvSpPr/>
              <p:nvPr/>
            </p:nvSpPr>
            <p:spPr>
              <a:xfrm>
                <a:off x="1407975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E67EAEFC-7E47-8ABB-4E09-3BCC0EB01FFD}"/>
                  </a:ext>
                </a:extLst>
              </p:cNvPr>
              <p:cNvSpPr/>
              <p:nvPr/>
            </p:nvSpPr>
            <p:spPr>
              <a:xfrm>
                <a:off x="1740810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82C2DFE-C514-E893-F4AE-66295D6DF8A3}"/>
                  </a:ext>
                </a:extLst>
              </p:cNvPr>
              <p:cNvSpPr/>
              <p:nvPr/>
            </p:nvSpPr>
            <p:spPr>
              <a:xfrm>
                <a:off x="1907662" y="184084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7C11688A-DE1B-DB2D-097A-E2D7C80822C8}"/>
                  </a:ext>
                </a:extLst>
              </p:cNvPr>
              <p:cNvSpPr/>
              <p:nvPr/>
            </p:nvSpPr>
            <p:spPr>
              <a:xfrm>
                <a:off x="2073645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86F6EC32-9F38-09C0-4DD1-57C461A618DA}"/>
                  </a:ext>
                </a:extLst>
              </p:cNvPr>
              <p:cNvSpPr/>
              <p:nvPr/>
            </p:nvSpPr>
            <p:spPr>
              <a:xfrm>
                <a:off x="2240497" y="184084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00235D78-62FA-414C-7F17-79B6FC505755}"/>
                  </a:ext>
                </a:extLst>
              </p:cNvPr>
              <p:cNvSpPr/>
              <p:nvPr/>
            </p:nvSpPr>
            <p:spPr>
              <a:xfrm>
                <a:off x="2406480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CCB7AA35-2DA7-90BC-1A8F-A6219824E53A}"/>
                  </a:ext>
                </a:extLst>
              </p:cNvPr>
              <p:cNvSpPr/>
              <p:nvPr/>
            </p:nvSpPr>
            <p:spPr>
              <a:xfrm>
                <a:off x="2573332" y="184084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7C6DC39-9088-D3D6-1A53-AB0029472ACF}"/>
                  </a:ext>
                </a:extLst>
              </p:cNvPr>
              <p:cNvSpPr/>
              <p:nvPr/>
            </p:nvSpPr>
            <p:spPr>
              <a:xfrm>
                <a:off x="2739315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7591C817-DFE0-BFB6-0C06-5EF4E14BC3D4}"/>
                  </a:ext>
                </a:extLst>
              </p:cNvPr>
              <p:cNvSpPr/>
              <p:nvPr/>
            </p:nvSpPr>
            <p:spPr>
              <a:xfrm>
                <a:off x="2906167" y="184084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7894F002-E54B-3DD3-C018-166A8142EEA2}"/>
                  </a:ext>
                </a:extLst>
              </p:cNvPr>
              <p:cNvSpPr/>
              <p:nvPr/>
            </p:nvSpPr>
            <p:spPr>
              <a:xfrm>
                <a:off x="3072150" y="1840844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0D6E817-87A4-0822-143F-96FEB90E539E}"/>
                  </a:ext>
                </a:extLst>
              </p:cNvPr>
              <p:cNvSpPr/>
              <p:nvPr/>
            </p:nvSpPr>
            <p:spPr>
              <a:xfrm>
                <a:off x="1573958" y="184084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A99F48B0-554E-FC35-581B-94DA6A31F1DB}"/>
                  </a:ext>
                </a:extLst>
              </p:cNvPr>
              <p:cNvSpPr/>
              <p:nvPr/>
            </p:nvSpPr>
            <p:spPr>
              <a:xfrm>
                <a:off x="1407975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0D26699A-DD9B-71BB-E912-58175E2DF088}"/>
                  </a:ext>
                </a:extLst>
              </p:cNvPr>
              <p:cNvSpPr/>
              <p:nvPr/>
            </p:nvSpPr>
            <p:spPr>
              <a:xfrm>
                <a:off x="1740810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96FD5262-D773-9EB0-EFA2-2F1B6E5127E1}"/>
                  </a:ext>
                </a:extLst>
              </p:cNvPr>
              <p:cNvSpPr/>
              <p:nvPr/>
            </p:nvSpPr>
            <p:spPr>
              <a:xfrm>
                <a:off x="1907662" y="2007696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0072950-55E4-2957-53EF-5F8B329C1986}"/>
                  </a:ext>
                </a:extLst>
              </p:cNvPr>
              <p:cNvSpPr/>
              <p:nvPr/>
            </p:nvSpPr>
            <p:spPr>
              <a:xfrm>
                <a:off x="2073645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C1634848-EEC7-AB11-339F-4D31395FCBFF}"/>
                  </a:ext>
                </a:extLst>
              </p:cNvPr>
              <p:cNvSpPr/>
              <p:nvPr/>
            </p:nvSpPr>
            <p:spPr>
              <a:xfrm>
                <a:off x="2240497" y="2007696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AD19DFD-D9BE-41D4-808B-EF5F597E26AD}"/>
                  </a:ext>
                </a:extLst>
              </p:cNvPr>
              <p:cNvSpPr/>
              <p:nvPr/>
            </p:nvSpPr>
            <p:spPr>
              <a:xfrm>
                <a:off x="2406480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85E8EBC4-1991-6636-5634-3084B4C29DB9}"/>
                  </a:ext>
                </a:extLst>
              </p:cNvPr>
              <p:cNvSpPr/>
              <p:nvPr/>
            </p:nvSpPr>
            <p:spPr>
              <a:xfrm>
                <a:off x="2573332" y="2007696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396BAADF-4965-8F85-6583-25584C6E803E}"/>
                  </a:ext>
                </a:extLst>
              </p:cNvPr>
              <p:cNvSpPr/>
              <p:nvPr/>
            </p:nvSpPr>
            <p:spPr>
              <a:xfrm>
                <a:off x="2739315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8BC540C-BB1E-3A85-F0E1-0B63D997FB8F}"/>
                  </a:ext>
                </a:extLst>
              </p:cNvPr>
              <p:cNvSpPr/>
              <p:nvPr/>
            </p:nvSpPr>
            <p:spPr>
              <a:xfrm>
                <a:off x="2906167" y="2007696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8B38C8A0-2168-27C0-25F3-C12EC72B1250}"/>
                  </a:ext>
                </a:extLst>
              </p:cNvPr>
              <p:cNvSpPr/>
              <p:nvPr/>
            </p:nvSpPr>
            <p:spPr>
              <a:xfrm>
                <a:off x="3072150" y="200769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7652358C-B247-8787-BE61-073F86B0A46C}"/>
                  </a:ext>
                </a:extLst>
              </p:cNvPr>
              <p:cNvSpPr/>
              <p:nvPr/>
            </p:nvSpPr>
            <p:spPr>
              <a:xfrm>
                <a:off x="1573958" y="2007696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795A9D9-2A1D-32AB-E49E-D7CBCBDC7E76}"/>
                  </a:ext>
                </a:extLst>
              </p:cNvPr>
              <p:cNvSpPr/>
              <p:nvPr/>
            </p:nvSpPr>
            <p:spPr>
              <a:xfrm>
                <a:off x="1407975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19B062F5-5591-0BAF-3C7F-38F443849DED}"/>
                  </a:ext>
                </a:extLst>
              </p:cNvPr>
              <p:cNvSpPr/>
              <p:nvPr/>
            </p:nvSpPr>
            <p:spPr>
              <a:xfrm>
                <a:off x="1740810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3833CAB2-E009-6FC3-6F5A-7DDEFE5D58E0}"/>
                  </a:ext>
                </a:extLst>
              </p:cNvPr>
              <p:cNvSpPr/>
              <p:nvPr/>
            </p:nvSpPr>
            <p:spPr>
              <a:xfrm>
                <a:off x="1907662" y="217454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8259D48-7823-0E43-5270-DF3D7C63DDF3}"/>
                  </a:ext>
                </a:extLst>
              </p:cNvPr>
              <p:cNvSpPr/>
              <p:nvPr/>
            </p:nvSpPr>
            <p:spPr>
              <a:xfrm>
                <a:off x="2073645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5BA9829-CAB4-7E94-81B0-B15B913ACD8F}"/>
                  </a:ext>
                </a:extLst>
              </p:cNvPr>
              <p:cNvSpPr/>
              <p:nvPr/>
            </p:nvSpPr>
            <p:spPr>
              <a:xfrm>
                <a:off x="2240497" y="217454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E4E78057-D2C5-1D39-F23B-C1370692F2C4}"/>
                  </a:ext>
                </a:extLst>
              </p:cNvPr>
              <p:cNvSpPr/>
              <p:nvPr/>
            </p:nvSpPr>
            <p:spPr>
              <a:xfrm>
                <a:off x="2406480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2DAC724A-31F1-6B39-6070-0AF0014D69E6}"/>
                  </a:ext>
                </a:extLst>
              </p:cNvPr>
              <p:cNvSpPr/>
              <p:nvPr/>
            </p:nvSpPr>
            <p:spPr>
              <a:xfrm>
                <a:off x="2573332" y="217454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7A213B74-35C4-3508-928E-068BB8F9D4A6}"/>
                  </a:ext>
                </a:extLst>
              </p:cNvPr>
              <p:cNvSpPr/>
              <p:nvPr/>
            </p:nvSpPr>
            <p:spPr>
              <a:xfrm>
                <a:off x="2739315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A74580BD-2CAD-993A-3979-77E1AB8B392A}"/>
                  </a:ext>
                </a:extLst>
              </p:cNvPr>
              <p:cNvSpPr/>
              <p:nvPr/>
            </p:nvSpPr>
            <p:spPr>
              <a:xfrm>
                <a:off x="2906167" y="217454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76225B43-27EF-B2A8-3262-AF11BC64191B}"/>
                  </a:ext>
                </a:extLst>
              </p:cNvPr>
              <p:cNvSpPr/>
              <p:nvPr/>
            </p:nvSpPr>
            <p:spPr>
              <a:xfrm>
                <a:off x="3072150" y="2174548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E0DEE87-20F8-45C1-2CAB-C20354E684A8}"/>
                  </a:ext>
                </a:extLst>
              </p:cNvPr>
              <p:cNvSpPr/>
              <p:nvPr/>
            </p:nvSpPr>
            <p:spPr>
              <a:xfrm>
                <a:off x="1573958" y="217454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1FE542C1-0061-AF84-4737-ABF6E90337FF}"/>
                  </a:ext>
                </a:extLst>
              </p:cNvPr>
              <p:cNvSpPr/>
              <p:nvPr/>
            </p:nvSpPr>
            <p:spPr>
              <a:xfrm>
                <a:off x="1407975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30A5F001-6D49-5693-E4F4-29D4246A0017}"/>
                  </a:ext>
                </a:extLst>
              </p:cNvPr>
              <p:cNvSpPr/>
              <p:nvPr/>
            </p:nvSpPr>
            <p:spPr>
              <a:xfrm>
                <a:off x="1740810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4EDF6AB1-51D7-E9E3-CABD-4E5998F125B6}"/>
                  </a:ext>
                </a:extLst>
              </p:cNvPr>
              <p:cNvSpPr/>
              <p:nvPr/>
            </p:nvSpPr>
            <p:spPr>
              <a:xfrm>
                <a:off x="1907662" y="2341400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3B103CC9-BE49-FF86-2E10-6ABD6FCC5F7F}"/>
                  </a:ext>
                </a:extLst>
              </p:cNvPr>
              <p:cNvSpPr/>
              <p:nvPr/>
            </p:nvSpPr>
            <p:spPr>
              <a:xfrm>
                <a:off x="2073645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65CFD1E-6F4D-86F3-3549-748339AC59EF}"/>
                  </a:ext>
                </a:extLst>
              </p:cNvPr>
              <p:cNvSpPr/>
              <p:nvPr/>
            </p:nvSpPr>
            <p:spPr>
              <a:xfrm>
                <a:off x="2240497" y="2341400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2E7AAEF3-20E7-BB98-357E-551B890F9717}"/>
                  </a:ext>
                </a:extLst>
              </p:cNvPr>
              <p:cNvSpPr/>
              <p:nvPr/>
            </p:nvSpPr>
            <p:spPr>
              <a:xfrm>
                <a:off x="2406480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60766E6-5D92-D7B3-C8DD-6ABA20433DE6}"/>
                  </a:ext>
                </a:extLst>
              </p:cNvPr>
              <p:cNvSpPr/>
              <p:nvPr/>
            </p:nvSpPr>
            <p:spPr>
              <a:xfrm>
                <a:off x="2573332" y="2341400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BCAB0C5E-30A8-8A66-07B5-F60D3B484056}"/>
                  </a:ext>
                </a:extLst>
              </p:cNvPr>
              <p:cNvSpPr/>
              <p:nvPr/>
            </p:nvSpPr>
            <p:spPr>
              <a:xfrm>
                <a:off x="2739315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436A080D-E342-894F-6ECA-D0CFD055A912}"/>
                  </a:ext>
                </a:extLst>
              </p:cNvPr>
              <p:cNvSpPr/>
              <p:nvPr/>
            </p:nvSpPr>
            <p:spPr>
              <a:xfrm>
                <a:off x="2906167" y="2341400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B9A63B50-0273-0C59-1F92-D8934E0BF94C}"/>
                  </a:ext>
                </a:extLst>
              </p:cNvPr>
              <p:cNvSpPr/>
              <p:nvPr/>
            </p:nvSpPr>
            <p:spPr>
              <a:xfrm>
                <a:off x="3072150" y="2341400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90D02471-DC30-0304-DBC2-CD772E0329D8}"/>
                  </a:ext>
                </a:extLst>
              </p:cNvPr>
              <p:cNvSpPr/>
              <p:nvPr/>
            </p:nvSpPr>
            <p:spPr>
              <a:xfrm>
                <a:off x="1573958" y="2341400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94CCAB2B-87D5-D20E-0386-4B0C65B9DDFD}"/>
                  </a:ext>
                </a:extLst>
              </p:cNvPr>
              <p:cNvSpPr/>
              <p:nvPr/>
            </p:nvSpPr>
            <p:spPr>
              <a:xfrm>
                <a:off x="1407975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E94117C-EE0F-7E43-98C8-6490CF9FA1A1}"/>
                  </a:ext>
                </a:extLst>
              </p:cNvPr>
              <p:cNvSpPr/>
              <p:nvPr/>
            </p:nvSpPr>
            <p:spPr>
              <a:xfrm>
                <a:off x="1740810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A6405FF7-058D-3594-EBD3-3C07E572C97E}"/>
                  </a:ext>
                </a:extLst>
              </p:cNvPr>
              <p:cNvSpPr/>
              <p:nvPr/>
            </p:nvSpPr>
            <p:spPr>
              <a:xfrm>
                <a:off x="1907662" y="250825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FC72D13-B722-6AAF-6BA6-6337073B99BC}"/>
                  </a:ext>
                </a:extLst>
              </p:cNvPr>
              <p:cNvSpPr/>
              <p:nvPr/>
            </p:nvSpPr>
            <p:spPr>
              <a:xfrm>
                <a:off x="2073645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C1E26AB5-FD26-391A-7B28-BC9C1FAA2E30}"/>
                  </a:ext>
                </a:extLst>
              </p:cNvPr>
              <p:cNvSpPr/>
              <p:nvPr/>
            </p:nvSpPr>
            <p:spPr>
              <a:xfrm>
                <a:off x="2240497" y="250825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7A6AA89-6386-25CA-95DE-3FE02A5E5F56}"/>
                  </a:ext>
                </a:extLst>
              </p:cNvPr>
              <p:cNvSpPr/>
              <p:nvPr/>
            </p:nvSpPr>
            <p:spPr>
              <a:xfrm>
                <a:off x="2406480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66E9E84-979C-B305-258C-507C3435F7E0}"/>
                  </a:ext>
                </a:extLst>
              </p:cNvPr>
              <p:cNvSpPr/>
              <p:nvPr/>
            </p:nvSpPr>
            <p:spPr>
              <a:xfrm>
                <a:off x="2573332" y="250825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AE57991-498F-126F-2318-F026207C65DE}"/>
                  </a:ext>
                </a:extLst>
              </p:cNvPr>
              <p:cNvSpPr/>
              <p:nvPr/>
            </p:nvSpPr>
            <p:spPr>
              <a:xfrm>
                <a:off x="2739315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739BDFB-521E-9EDB-B5AF-6C9ED3457C0D}"/>
                  </a:ext>
                </a:extLst>
              </p:cNvPr>
              <p:cNvSpPr/>
              <p:nvPr/>
            </p:nvSpPr>
            <p:spPr>
              <a:xfrm>
                <a:off x="2906167" y="250825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53C5D7CB-24D5-FFCC-8D86-5DED0094374A}"/>
                  </a:ext>
                </a:extLst>
              </p:cNvPr>
              <p:cNvSpPr/>
              <p:nvPr/>
            </p:nvSpPr>
            <p:spPr>
              <a:xfrm>
                <a:off x="3072150" y="2508252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43CD9F78-855F-1289-391D-2D3080DB3D59}"/>
                  </a:ext>
                </a:extLst>
              </p:cNvPr>
              <p:cNvSpPr/>
              <p:nvPr/>
            </p:nvSpPr>
            <p:spPr>
              <a:xfrm>
                <a:off x="1573958" y="2508252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825D7C0-15B2-5B12-C940-3D4D9C8033D4}"/>
                  </a:ext>
                </a:extLst>
              </p:cNvPr>
              <p:cNvSpPr/>
              <p:nvPr/>
            </p:nvSpPr>
            <p:spPr>
              <a:xfrm>
                <a:off x="1407975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758BA373-050E-53EE-442E-47110C86C3D4}"/>
                  </a:ext>
                </a:extLst>
              </p:cNvPr>
              <p:cNvSpPr/>
              <p:nvPr/>
            </p:nvSpPr>
            <p:spPr>
              <a:xfrm>
                <a:off x="1740810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BEBA342-8EFB-C207-8C0F-C332FF984D6A}"/>
                  </a:ext>
                </a:extLst>
              </p:cNvPr>
              <p:cNvSpPr/>
              <p:nvPr/>
            </p:nvSpPr>
            <p:spPr>
              <a:xfrm>
                <a:off x="1907662" y="2675104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C355DEAD-6990-7D30-18A4-545A37158202}"/>
                  </a:ext>
                </a:extLst>
              </p:cNvPr>
              <p:cNvSpPr/>
              <p:nvPr/>
            </p:nvSpPr>
            <p:spPr>
              <a:xfrm>
                <a:off x="2073645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AC08D137-6082-B273-B5AE-4187CB3AD777}"/>
                  </a:ext>
                </a:extLst>
              </p:cNvPr>
              <p:cNvSpPr/>
              <p:nvPr/>
            </p:nvSpPr>
            <p:spPr>
              <a:xfrm>
                <a:off x="2240497" y="2675104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6DAD52A3-22D4-D0F7-D30A-02118237ABE2}"/>
                  </a:ext>
                </a:extLst>
              </p:cNvPr>
              <p:cNvSpPr/>
              <p:nvPr/>
            </p:nvSpPr>
            <p:spPr>
              <a:xfrm>
                <a:off x="2406480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296108D8-76C3-F7D8-35C7-16D89E3B8126}"/>
                  </a:ext>
                </a:extLst>
              </p:cNvPr>
              <p:cNvSpPr/>
              <p:nvPr/>
            </p:nvSpPr>
            <p:spPr>
              <a:xfrm>
                <a:off x="2573332" y="2675104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72E72599-97FC-3882-F523-32EB36928C3F}"/>
                  </a:ext>
                </a:extLst>
              </p:cNvPr>
              <p:cNvSpPr/>
              <p:nvPr/>
            </p:nvSpPr>
            <p:spPr>
              <a:xfrm>
                <a:off x="2739315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7BA32BB3-3964-0711-ED20-3F4776C604DA}"/>
                  </a:ext>
                </a:extLst>
              </p:cNvPr>
              <p:cNvSpPr/>
              <p:nvPr/>
            </p:nvSpPr>
            <p:spPr>
              <a:xfrm>
                <a:off x="2906167" y="2675104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90079CA5-5B48-034E-B601-B18BA9FF2339}"/>
                  </a:ext>
                </a:extLst>
              </p:cNvPr>
              <p:cNvSpPr/>
              <p:nvPr/>
            </p:nvSpPr>
            <p:spPr>
              <a:xfrm>
                <a:off x="3072150" y="2675104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32485D76-2B5D-CD8C-50C3-A26857F1330C}"/>
                  </a:ext>
                </a:extLst>
              </p:cNvPr>
              <p:cNvSpPr/>
              <p:nvPr/>
            </p:nvSpPr>
            <p:spPr>
              <a:xfrm>
                <a:off x="1573958" y="2675104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1407D13-0E4D-6D1F-4E66-5F0472E003EC}"/>
                  </a:ext>
                </a:extLst>
              </p:cNvPr>
              <p:cNvSpPr/>
              <p:nvPr/>
            </p:nvSpPr>
            <p:spPr>
              <a:xfrm>
                <a:off x="1407975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E356A2C-1FBB-8604-6FEB-B233173E4061}"/>
                  </a:ext>
                </a:extLst>
              </p:cNvPr>
              <p:cNvSpPr/>
              <p:nvPr/>
            </p:nvSpPr>
            <p:spPr>
              <a:xfrm>
                <a:off x="1740810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6B88F1D0-F374-C462-7F34-4FB01D5D539E}"/>
                  </a:ext>
                </a:extLst>
              </p:cNvPr>
              <p:cNvSpPr/>
              <p:nvPr/>
            </p:nvSpPr>
            <p:spPr>
              <a:xfrm>
                <a:off x="1907662" y="284195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B9D07E71-3FD4-91FD-B5BB-5226325F8493}"/>
                  </a:ext>
                </a:extLst>
              </p:cNvPr>
              <p:cNvSpPr/>
              <p:nvPr/>
            </p:nvSpPr>
            <p:spPr>
              <a:xfrm>
                <a:off x="2073645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3D05482A-A5C0-AF0F-7354-933653F5FAA0}"/>
                  </a:ext>
                </a:extLst>
              </p:cNvPr>
              <p:cNvSpPr/>
              <p:nvPr/>
            </p:nvSpPr>
            <p:spPr>
              <a:xfrm>
                <a:off x="2240497" y="284195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22C62C6C-57D2-772F-5DAC-F2C76972D66E}"/>
                  </a:ext>
                </a:extLst>
              </p:cNvPr>
              <p:cNvSpPr/>
              <p:nvPr/>
            </p:nvSpPr>
            <p:spPr>
              <a:xfrm>
                <a:off x="2406480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1F1C1EBB-8847-046E-2A4C-3CA3D4E40F64}"/>
                  </a:ext>
                </a:extLst>
              </p:cNvPr>
              <p:cNvSpPr/>
              <p:nvPr/>
            </p:nvSpPr>
            <p:spPr>
              <a:xfrm>
                <a:off x="2573332" y="284195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C1727FE8-8754-16B4-6886-ED5FE3E71C49}"/>
                  </a:ext>
                </a:extLst>
              </p:cNvPr>
              <p:cNvSpPr/>
              <p:nvPr/>
            </p:nvSpPr>
            <p:spPr>
              <a:xfrm>
                <a:off x="2739315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300A4621-1DA6-C4DF-879D-A398E1F80A2D}"/>
                  </a:ext>
                </a:extLst>
              </p:cNvPr>
              <p:cNvSpPr/>
              <p:nvPr/>
            </p:nvSpPr>
            <p:spPr>
              <a:xfrm>
                <a:off x="2906167" y="284195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D85E7E3A-1F0A-9E24-8BF0-70C7E8730EB9}"/>
                  </a:ext>
                </a:extLst>
              </p:cNvPr>
              <p:cNvSpPr/>
              <p:nvPr/>
            </p:nvSpPr>
            <p:spPr>
              <a:xfrm>
                <a:off x="3072150" y="2841956"/>
                <a:ext cx="166852" cy="1668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6C34C243-CA36-F3CD-C181-030A65CD1220}"/>
                  </a:ext>
                </a:extLst>
              </p:cNvPr>
              <p:cNvSpPr/>
              <p:nvPr/>
            </p:nvSpPr>
            <p:spPr>
              <a:xfrm>
                <a:off x="1573958" y="2841956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781F3D7C-A5A7-1DE9-E218-F364A6DA07B9}"/>
                  </a:ext>
                </a:extLst>
              </p:cNvPr>
              <p:cNvSpPr/>
              <p:nvPr/>
            </p:nvSpPr>
            <p:spPr>
              <a:xfrm>
                <a:off x="1407975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33625547-3936-F37A-0624-55E300E0AE62}"/>
                  </a:ext>
                </a:extLst>
              </p:cNvPr>
              <p:cNvSpPr/>
              <p:nvPr/>
            </p:nvSpPr>
            <p:spPr>
              <a:xfrm>
                <a:off x="1740810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6FC2C7BA-F180-63D7-1AA6-10865B4BF8A7}"/>
                  </a:ext>
                </a:extLst>
              </p:cNvPr>
              <p:cNvSpPr/>
              <p:nvPr/>
            </p:nvSpPr>
            <p:spPr>
              <a:xfrm>
                <a:off x="1907662" y="300880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AC41ABF1-D9F1-5D21-3E11-651CD954922D}"/>
                  </a:ext>
                </a:extLst>
              </p:cNvPr>
              <p:cNvSpPr/>
              <p:nvPr/>
            </p:nvSpPr>
            <p:spPr>
              <a:xfrm>
                <a:off x="2073645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F02AAA9-78A0-74A2-F292-92FF01790B10}"/>
                  </a:ext>
                </a:extLst>
              </p:cNvPr>
              <p:cNvSpPr/>
              <p:nvPr/>
            </p:nvSpPr>
            <p:spPr>
              <a:xfrm>
                <a:off x="2240497" y="300880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615FF6F8-C48D-F60F-C8C2-360933CE3B52}"/>
                  </a:ext>
                </a:extLst>
              </p:cNvPr>
              <p:cNvSpPr/>
              <p:nvPr/>
            </p:nvSpPr>
            <p:spPr>
              <a:xfrm>
                <a:off x="2406480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41D907E1-C6D9-0840-B55D-50D4DE4BCEC5}"/>
                  </a:ext>
                </a:extLst>
              </p:cNvPr>
              <p:cNvSpPr/>
              <p:nvPr/>
            </p:nvSpPr>
            <p:spPr>
              <a:xfrm>
                <a:off x="2573332" y="300880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86C5D2AC-4129-3CA8-08CE-455362EDB956}"/>
                  </a:ext>
                </a:extLst>
              </p:cNvPr>
              <p:cNvSpPr/>
              <p:nvPr/>
            </p:nvSpPr>
            <p:spPr>
              <a:xfrm>
                <a:off x="2739315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8E822DF2-73FE-72EF-4D13-43D0909FCEE8}"/>
                  </a:ext>
                </a:extLst>
              </p:cNvPr>
              <p:cNvSpPr/>
              <p:nvPr/>
            </p:nvSpPr>
            <p:spPr>
              <a:xfrm>
                <a:off x="2906167" y="300880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991ED1C0-5D4B-4C9E-3EA5-E691633CB1E1}"/>
                  </a:ext>
                </a:extLst>
              </p:cNvPr>
              <p:cNvSpPr/>
              <p:nvPr/>
            </p:nvSpPr>
            <p:spPr>
              <a:xfrm>
                <a:off x="3072150" y="3008808"/>
                <a:ext cx="166852" cy="16685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2503A77C-E21B-6937-FE3F-56AE657171BE}"/>
                  </a:ext>
                </a:extLst>
              </p:cNvPr>
              <p:cNvSpPr/>
              <p:nvPr/>
            </p:nvSpPr>
            <p:spPr>
              <a:xfrm>
                <a:off x="1573958" y="3008808"/>
                <a:ext cx="166852" cy="166852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92D3BBF-C51F-A49D-544B-458FF4562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3939" y="1979926"/>
              <a:ext cx="64792" cy="1470363"/>
            </a:xfrm>
            <a:prstGeom prst="rect">
              <a:avLst/>
            </a:prstGeom>
            <a:pattFill prst="narVert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096EAAB-ABB0-DDE2-88BA-F17F8E1BCD4E}"/>
                </a:ext>
              </a:extLst>
            </p:cNvPr>
            <p:cNvCxnSpPr>
              <a:cxnSpLocks/>
            </p:cNvCxnSpPr>
            <p:nvPr/>
          </p:nvCxnSpPr>
          <p:spPr>
            <a:xfrm>
              <a:off x="3518727" y="2688728"/>
              <a:ext cx="388240" cy="0"/>
            </a:xfrm>
            <a:prstGeom prst="straightConnector1">
              <a:avLst/>
            </a:prstGeom>
            <a:ln w="15875" cap="rnd">
              <a:solidFill>
                <a:srgbClr val="00B0F0">
                  <a:alpha val="56000"/>
                </a:srgbClr>
              </a:solidFill>
              <a:round/>
              <a:tailEnd type="arrow"/>
            </a:ln>
            <a:effectLst>
              <a:reflection endPos="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7631DD-5891-4559-335F-C5BB1EA5B2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469" y="1979926"/>
              <a:ext cx="64792" cy="1470363"/>
            </a:xfrm>
            <a:prstGeom prst="rect">
              <a:avLst/>
            </a:prstGeom>
            <a:pattFill prst="narVert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274" tIns="49137" rIns="98274" bIns="491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93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7EF58BD-046E-27D6-D2AC-630896295860}"/>
                </a:ext>
              </a:extLst>
            </p:cNvPr>
            <p:cNvCxnSpPr>
              <a:cxnSpLocks/>
            </p:cNvCxnSpPr>
            <p:nvPr/>
          </p:nvCxnSpPr>
          <p:spPr>
            <a:xfrm>
              <a:off x="4280303" y="2688728"/>
              <a:ext cx="388240" cy="0"/>
            </a:xfrm>
            <a:prstGeom prst="straightConnector1">
              <a:avLst/>
            </a:prstGeom>
            <a:ln w="15875" cap="rnd">
              <a:solidFill>
                <a:srgbClr val="00B0F0">
                  <a:alpha val="56000"/>
                </a:srgbClr>
              </a:solidFill>
              <a:round/>
              <a:tailEnd type="arrow"/>
            </a:ln>
            <a:effectLst>
              <a:reflection endPos="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189F9B72-15C2-CB94-A1E5-7E24475ECBD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42" y="2688728"/>
              <a:ext cx="388240" cy="0"/>
            </a:xfrm>
            <a:prstGeom prst="straightConnector1">
              <a:avLst/>
            </a:prstGeom>
            <a:ln w="15875" cap="rnd">
              <a:solidFill>
                <a:srgbClr val="00B0F0">
                  <a:alpha val="56000"/>
                </a:srgbClr>
              </a:solidFill>
              <a:round/>
              <a:tailEnd type="arrow"/>
            </a:ln>
            <a:effectLst>
              <a:reflection endPos="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2D16265F-5765-CF56-D482-0266A1519D3F}"/>
                </a:ext>
              </a:extLst>
            </p:cNvPr>
            <p:cNvCxnSpPr>
              <a:cxnSpLocks/>
            </p:cNvCxnSpPr>
            <p:nvPr/>
          </p:nvCxnSpPr>
          <p:spPr>
            <a:xfrm>
              <a:off x="5643961" y="2688728"/>
              <a:ext cx="687738" cy="0"/>
            </a:xfrm>
            <a:prstGeom prst="straightConnector1">
              <a:avLst/>
            </a:prstGeom>
            <a:ln w="15875" cap="rnd">
              <a:solidFill>
                <a:srgbClr val="00B0F0">
                  <a:alpha val="56000"/>
                </a:srgbClr>
              </a:solidFill>
              <a:round/>
              <a:tailEnd type="arrow"/>
            </a:ln>
            <a:effectLst>
              <a:reflection endPos="0" dist="508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4D242EC6-DE8E-CE77-C90F-32BD777F6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00000">
            <a:off x="3489841" y="5764159"/>
            <a:ext cx="741471" cy="514340"/>
          </a:xfrm>
          <a:prstGeom prst="rect">
            <a:avLst/>
          </a:prstGeom>
        </p:spPr>
      </p:pic>
      <p:pic>
        <p:nvPicPr>
          <p:cNvPr id="82" name="Graphic 81" descr="Arrow: Straight with solid fill">
            <a:extLst>
              <a:ext uri="{FF2B5EF4-FFF2-40B4-BE49-F238E27FC236}">
                <a16:creationId xmlns:a16="http://schemas.microsoft.com/office/drawing/2014/main" id="{E2965D0D-D904-F545-3590-BC1D507C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300000">
            <a:off x="3489841" y="2715898"/>
            <a:ext cx="741471" cy="514340"/>
          </a:xfrm>
          <a:prstGeom prst="rect">
            <a:avLst/>
          </a:prstGeom>
        </p:spPr>
      </p:pic>
      <p:pic>
        <p:nvPicPr>
          <p:cNvPr id="84" name="Graphic 83" descr="Arrow: Straight with solid fill">
            <a:extLst>
              <a:ext uri="{FF2B5EF4-FFF2-40B4-BE49-F238E27FC236}">
                <a16:creationId xmlns:a16="http://schemas.microsoft.com/office/drawing/2014/main" id="{1EAC13CD-D4F8-4EB4-CBD8-B826BC78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00000">
            <a:off x="8160776" y="2715898"/>
            <a:ext cx="741471" cy="514340"/>
          </a:xfrm>
          <a:prstGeom prst="rect">
            <a:avLst/>
          </a:prstGeom>
        </p:spPr>
      </p:pic>
      <p:pic>
        <p:nvPicPr>
          <p:cNvPr id="85" name="Graphic 84" descr="Arrow: Straight with solid fill">
            <a:extLst>
              <a:ext uri="{FF2B5EF4-FFF2-40B4-BE49-F238E27FC236}">
                <a16:creationId xmlns:a16="http://schemas.microsoft.com/office/drawing/2014/main" id="{3F170355-F837-F364-7F2E-BD00497D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300000">
            <a:off x="8160776" y="5764159"/>
            <a:ext cx="741471" cy="514340"/>
          </a:xfrm>
          <a:prstGeom prst="rect">
            <a:avLst/>
          </a:prstGeom>
        </p:spPr>
      </p:pic>
      <p:pic>
        <p:nvPicPr>
          <p:cNvPr id="86" name="Graphic 85" descr="Statistics outline">
            <a:extLst>
              <a:ext uri="{FF2B5EF4-FFF2-40B4-BE49-F238E27FC236}">
                <a16:creationId xmlns:a16="http://schemas.microsoft.com/office/drawing/2014/main" id="{4179B1F9-B5DF-4FD2-80FE-8F27B7960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3890" y="3540344"/>
            <a:ext cx="1287601" cy="115999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558CF62-C3A0-ABC7-5794-70AE43EEC97B}"/>
              </a:ext>
            </a:extLst>
          </p:cNvPr>
          <p:cNvSpPr txBox="1"/>
          <p:nvPr/>
        </p:nvSpPr>
        <p:spPr>
          <a:xfrm>
            <a:off x="1080881" y="4679257"/>
            <a:ext cx="2065597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9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53652A6-C9AE-A0DD-7C40-855D13B14C2B}"/>
              </a:ext>
            </a:extLst>
          </p:cNvPr>
          <p:cNvSpPr txBox="1"/>
          <p:nvPr/>
        </p:nvSpPr>
        <p:spPr>
          <a:xfrm>
            <a:off x="9249302" y="4598233"/>
            <a:ext cx="2065597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9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F57C5F-B60C-F806-A89E-0CFD914A9F0E}"/>
              </a:ext>
            </a:extLst>
          </p:cNvPr>
          <p:cNvSpPr txBox="1"/>
          <p:nvPr/>
        </p:nvSpPr>
        <p:spPr>
          <a:xfrm>
            <a:off x="3475095" y="2031193"/>
            <a:ext cx="2065597" cy="83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9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Attack Simulation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836AC9-5F52-DC99-B5B2-1D08A17168B5}"/>
              </a:ext>
            </a:extLst>
          </p:cNvPr>
          <p:cNvSpPr txBox="1"/>
          <p:nvPr/>
        </p:nvSpPr>
        <p:spPr>
          <a:xfrm>
            <a:off x="3475095" y="5568770"/>
            <a:ext cx="2065597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9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</a:t>
            </a:r>
          </a:p>
        </p:txBody>
      </p:sp>
      <p:pic>
        <p:nvPicPr>
          <p:cNvPr id="91" name="Graphic 90" descr="Arrow: Straight with solid fill">
            <a:extLst>
              <a:ext uri="{FF2B5EF4-FFF2-40B4-BE49-F238E27FC236}">
                <a16:creationId xmlns:a16="http://schemas.microsoft.com/office/drawing/2014/main" id="{78964AF1-16AB-7C36-00A3-B713F8E9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165751" y="4297555"/>
            <a:ext cx="731520" cy="399288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B7CE7D6-D5CF-ADB2-AA78-F731BE1590E4}"/>
              </a:ext>
            </a:extLst>
          </p:cNvPr>
          <p:cNvGrpSpPr/>
          <p:nvPr/>
        </p:nvGrpSpPr>
        <p:grpSpPr>
          <a:xfrm>
            <a:off x="4973717" y="5000627"/>
            <a:ext cx="3095246" cy="1739374"/>
            <a:chOff x="2250771" y="2976657"/>
            <a:chExt cx="3095246" cy="173937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D00CD78-D828-0EA4-5451-9603788AFF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99815" y="2976657"/>
              <a:ext cx="1246202" cy="1410061"/>
              <a:chOff x="4662530" y="808616"/>
              <a:chExt cx="2461601" cy="2743200"/>
            </a:xfrm>
          </p:grpSpPr>
          <p:sp>
            <p:nvSpPr>
              <p:cNvPr id="145" name="矩形: 圆角 292">
                <a:extLst>
                  <a:ext uri="{FF2B5EF4-FFF2-40B4-BE49-F238E27FC236}">
                    <a16:creationId xmlns:a16="http://schemas.microsoft.com/office/drawing/2014/main" id="{C841DFDD-6DE5-C2C0-778A-9F59B5539D5B}"/>
                  </a:ext>
                </a:extLst>
              </p:cNvPr>
              <p:cNvSpPr/>
              <p:nvPr/>
            </p:nvSpPr>
            <p:spPr>
              <a:xfrm>
                <a:off x="4662530" y="808616"/>
                <a:ext cx="2461601" cy="2743200"/>
              </a:xfrm>
              <a:prstGeom prst="roundRect">
                <a:avLst>
                  <a:gd name="adj" fmla="val 0"/>
                </a:avLst>
              </a:prstGeom>
              <a:solidFill>
                <a:srgbClr val="FFFF00">
                  <a:alpha val="6000"/>
                </a:srgbClr>
              </a:solidFill>
              <a:ln w="47625">
                <a:solidFill>
                  <a:schemeClr val="bg2">
                    <a:lumMod val="50000"/>
                  </a:schemeClr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146" name="直接连接符 19">
                <a:extLst>
                  <a:ext uri="{FF2B5EF4-FFF2-40B4-BE49-F238E27FC236}">
                    <a16:creationId xmlns:a16="http://schemas.microsoft.com/office/drawing/2014/main" id="{B1187502-0CE3-A735-2373-B9CA3543D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643" y="1529237"/>
                <a:ext cx="191731" cy="686719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23">
                <a:extLst>
                  <a:ext uri="{FF2B5EF4-FFF2-40B4-BE49-F238E27FC236}">
                    <a16:creationId xmlns:a16="http://schemas.microsoft.com/office/drawing/2014/main" id="{F35E57AD-FFB0-7946-337A-A72E588E77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0298" y="1728276"/>
                <a:ext cx="467027" cy="48768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26">
                <a:extLst>
                  <a:ext uri="{FF2B5EF4-FFF2-40B4-BE49-F238E27FC236}">
                    <a16:creationId xmlns:a16="http://schemas.microsoft.com/office/drawing/2014/main" id="{438D6601-75C9-F8D7-AC10-69997E49E5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20298" y="2214399"/>
                <a:ext cx="535607" cy="253017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29">
                <a:extLst>
                  <a:ext uri="{FF2B5EF4-FFF2-40B4-BE49-F238E27FC236}">
                    <a16:creationId xmlns:a16="http://schemas.microsoft.com/office/drawing/2014/main" id="{0F5975E8-5D06-74F9-C83E-C6642DD27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685" y="2467416"/>
                <a:ext cx="617220" cy="45339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42">
                <a:extLst>
                  <a:ext uri="{FF2B5EF4-FFF2-40B4-BE49-F238E27FC236}">
                    <a16:creationId xmlns:a16="http://schemas.microsoft.com/office/drawing/2014/main" id="{5E6E2DAA-B57F-D7A9-0BCF-004FCEF98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7325" y="1728276"/>
                <a:ext cx="68580" cy="73914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椭圆 11">
                <a:extLst>
                  <a:ext uri="{FF2B5EF4-FFF2-40B4-BE49-F238E27FC236}">
                    <a16:creationId xmlns:a16="http://schemas.microsoft.com/office/drawing/2014/main" id="{37248BE1-373D-423B-87B6-6004E3D3B6C9}"/>
                  </a:ext>
                </a:extLst>
              </p:cNvPr>
              <p:cNvSpPr/>
              <p:nvPr/>
            </p:nvSpPr>
            <p:spPr>
              <a:xfrm>
                <a:off x="5177808" y="1175585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椭圆 12">
                <a:extLst>
                  <a:ext uri="{FF2B5EF4-FFF2-40B4-BE49-F238E27FC236}">
                    <a16:creationId xmlns:a16="http://schemas.microsoft.com/office/drawing/2014/main" id="{1F026799-A4C3-5ECA-D6C8-F41A6B7A27EE}"/>
                  </a:ext>
                </a:extLst>
              </p:cNvPr>
              <p:cNvSpPr/>
              <p:nvPr/>
            </p:nvSpPr>
            <p:spPr>
              <a:xfrm>
                <a:off x="5329690" y="2653541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椭圆 13">
                <a:extLst>
                  <a:ext uri="{FF2B5EF4-FFF2-40B4-BE49-F238E27FC236}">
                    <a16:creationId xmlns:a16="http://schemas.microsoft.com/office/drawing/2014/main" id="{6F75B377-A5FB-F890-A918-8E28299BA401}"/>
                  </a:ext>
                </a:extLst>
              </p:cNvPr>
              <p:cNvSpPr/>
              <p:nvPr/>
            </p:nvSpPr>
            <p:spPr>
              <a:xfrm>
                <a:off x="5360170" y="2017178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椭圆 14">
                <a:extLst>
                  <a:ext uri="{FF2B5EF4-FFF2-40B4-BE49-F238E27FC236}">
                    <a16:creationId xmlns:a16="http://schemas.microsoft.com/office/drawing/2014/main" id="{F20B529D-A76C-1A11-DA79-AC2B20C25D54}"/>
                  </a:ext>
                </a:extLst>
              </p:cNvPr>
              <p:cNvSpPr/>
              <p:nvPr/>
            </p:nvSpPr>
            <p:spPr>
              <a:xfrm>
                <a:off x="6016947" y="227484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椭圆 15">
                <a:extLst>
                  <a:ext uri="{FF2B5EF4-FFF2-40B4-BE49-F238E27FC236}">
                    <a16:creationId xmlns:a16="http://schemas.microsoft.com/office/drawing/2014/main" id="{89907A93-8193-39A5-AEE2-50FAFC19086D}"/>
                  </a:ext>
                </a:extLst>
              </p:cNvPr>
              <p:cNvSpPr/>
              <p:nvPr/>
            </p:nvSpPr>
            <p:spPr>
              <a:xfrm>
                <a:off x="5906832" y="142701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E5B25F1-0840-CB0E-821B-7A9EA3DC5B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37554" y="3058985"/>
              <a:ext cx="1246202" cy="1410061"/>
              <a:chOff x="4662530" y="808616"/>
              <a:chExt cx="2461601" cy="2743200"/>
            </a:xfrm>
          </p:grpSpPr>
          <p:sp>
            <p:nvSpPr>
              <p:cNvPr id="134" name="矩形: 圆角 292">
                <a:extLst>
                  <a:ext uri="{FF2B5EF4-FFF2-40B4-BE49-F238E27FC236}">
                    <a16:creationId xmlns:a16="http://schemas.microsoft.com/office/drawing/2014/main" id="{FAFEA9BE-9795-83B2-4553-9407FD396992}"/>
                  </a:ext>
                </a:extLst>
              </p:cNvPr>
              <p:cNvSpPr/>
              <p:nvPr/>
            </p:nvSpPr>
            <p:spPr>
              <a:xfrm>
                <a:off x="4662530" y="808616"/>
                <a:ext cx="2461601" cy="2743200"/>
              </a:xfrm>
              <a:prstGeom prst="roundRect">
                <a:avLst>
                  <a:gd name="adj" fmla="val 0"/>
                </a:avLst>
              </a:prstGeom>
              <a:solidFill>
                <a:srgbClr val="DE8208">
                  <a:alpha val="6000"/>
                </a:srgbClr>
              </a:solidFill>
              <a:ln w="44450">
                <a:solidFill>
                  <a:srgbClr val="00B0F0"/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135" name="直接连接符 19">
                <a:extLst>
                  <a:ext uri="{FF2B5EF4-FFF2-40B4-BE49-F238E27FC236}">
                    <a16:creationId xmlns:a16="http://schemas.microsoft.com/office/drawing/2014/main" id="{144C4394-56B4-D3D8-697B-FF2CE9043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643" y="1529237"/>
                <a:ext cx="191731" cy="686719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23">
                <a:extLst>
                  <a:ext uri="{FF2B5EF4-FFF2-40B4-BE49-F238E27FC236}">
                    <a16:creationId xmlns:a16="http://schemas.microsoft.com/office/drawing/2014/main" id="{EBF0FA0A-D9FF-8735-ADF3-F98676686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0298" y="1728276"/>
                <a:ext cx="467027" cy="48768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26">
                <a:extLst>
                  <a:ext uri="{FF2B5EF4-FFF2-40B4-BE49-F238E27FC236}">
                    <a16:creationId xmlns:a16="http://schemas.microsoft.com/office/drawing/2014/main" id="{87E73B50-F557-0022-D88B-AF6160BBC5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20298" y="2214399"/>
                <a:ext cx="535607" cy="253017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29">
                <a:extLst>
                  <a:ext uri="{FF2B5EF4-FFF2-40B4-BE49-F238E27FC236}">
                    <a16:creationId xmlns:a16="http://schemas.microsoft.com/office/drawing/2014/main" id="{2E30AEBF-7D94-A2C6-78C2-0F4D8500A5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685" y="2467416"/>
                <a:ext cx="617220" cy="45339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42">
                <a:extLst>
                  <a:ext uri="{FF2B5EF4-FFF2-40B4-BE49-F238E27FC236}">
                    <a16:creationId xmlns:a16="http://schemas.microsoft.com/office/drawing/2014/main" id="{304D1291-85B1-3552-EC97-4C2B60384A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7325" y="1728276"/>
                <a:ext cx="68580" cy="73914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椭圆 11">
                <a:extLst>
                  <a:ext uri="{FF2B5EF4-FFF2-40B4-BE49-F238E27FC236}">
                    <a16:creationId xmlns:a16="http://schemas.microsoft.com/office/drawing/2014/main" id="{D4ACE78B-21A0-D7D1-7CB7-3A20D1566ED6}"/>
                  </a:ext>
                </a:extLst>
              </p:cNvPr>
              <p:cNvSpPr/>
              <p:nvPr/>
            </p:nvSpPr>
            <p:spPr>
              <a:xfrm>
                <a:off x="5177808" y="1175585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椭圆 12">
                <a:extLst>
                  <a:ext uri="{FF2B5EF4-FFF2-40B4-BE49-F238E27FC236}">
                    <a16:creationId xmlns:a16="http://schemas.microsoft.com/office/drawing/2014/main" id="{9E66B288-D46E-2B7D-16BD-6952ADEF4E94}"/>
                  </a:ext>
                </a:extLst>
              </p:cNvPr>
              <p:cNvSpPr/>
              <p:nvPr/>
            </p:nvSpPr>
            <p:spPr>
              <a:xfrm>
                <a:off x="5329690" y="2653541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椭圆 13">
                <a:extLst>
                  <a:ext uri="{FF2B5EF4-FFF2-40B4-BE49-F238E27FC236}">
                    <a16:creationId xmlns:a16="http://schemas.microsoft.com/office/drawing/2014/main" id="{CEAC50D4-A3B4-186F-A451-C2B83F56E3C3}"/>
                  </a:ext>
                </a:extLst>
              </p:cNvPr>
              <p:cNvSpPr/>
              <p:nvPr/>
            </p:nvSpPr>
            <p:spPr>
              <a:xfrm>
                <a:off x="5360170" y="2017178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椭圆 14">
                <a:extLst>
                  <a:ext uri="{FF2B5EF4-FFF2-40B4-BE49-F238E27FC236}">
                    <a16:creationId xmlns:a16="http://schemas.microsoft.com/office/drawing/2014/main" id="{3B208326-DFC4-43AB-F18B-5F1CE2D320D9}"/>
                  </a:ext>
                </a:extLst>
              </p:cNvPr>
              <p:cNvSpPr/>
              <p:nvPr/>
            </p:nvSpPr>
            <p:spPr>
              <a:xfrm>
                <a:off x="6016947" y="227484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椭圆 15">
                <a:extLst>
                  <a:ext uri="{FF2B5EF4-FFF2-40B4-BE49-F238E27FC236}">
                    <a16:creationId xmlns:a16="http://schemas.microsoft.com/office/drawing/2014/main" id="{373EED8B-EA28-6FFD-ED9F-B4FF4655B336}"/>
                  </a:ext>
                </a:extLst>
              </p:cNvPr>
              <p:cNvSpPr/>
              <p:nvPr/>
            </p:nvSpPr>
            <p:spPr>
              <a:xfrm>
                <a:off x="5906832" y="142701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46F9BEC-3F09-5CBD-8CBE-C9A65E5ACE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75293" y="3141313"/>
              <a:ext cx="1246202" cy="1410061"/>
              <a:chOff x="4662530" y="808616"/>
              <a:chExt cx="2461601" cy="2743200"/>
            </a:xfrm>
          </p:grpSpPr>
          <p:sp>
            <p:nvSpPr>
              <p:cNvPr id="123" name="矩形: 圆角 292">
                <a:extLst>
                  <a:ext uri="{FF2B5EF4-FFF2-40B4-BE49-F238E27FC236}">
                    <a16:creationId xmlns:a16="http://schemas.microsoft.com/office/drawing/2014/main" id="{9981A33E-88C4-0260-C2F8-3DCEC4C8F5F9}"/>
                  </a:ext>
                </a:extLst>
              </p:cNvPr>
              <p:cNvSpPr/>
              <p:nvPr/>
            </p:nvSpPr>
            <p:spPr>
              <a:xfrm>
                <a:off x="4662530" y="808616"/>
                <a:ext cx="2461601" cy="2743200"/>
              </a:xfrm>
              <a:prstGeom prst="roundRect">
                <a:avLst>
                  <a:gd name="adj" fmla="val 0"/>
                </a:avLst>
              </a:prstGeom>
              <a:solidFill>
                <a:srgbClr val="DE8208">
                  <a:alpha val="6000"/>
                </a:srgbClr>
              </a:solidFill>
              <a:ln w="44450">
                <a:solidFill>
                  <a:srgbClr val="DE8208"/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124" name="直接连接符 19">
                <a:extLst>
                  <a:ext uri="{FF2B5EF4-FFF2-40B4-BE49-F238E27FC236}">
                    <a16:creationId xmlns:a16="http://schemas.microsoft.com/office/drawing/2014/main" id="{C09106C9-2ED4-9199-3195-73FAD095F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643" y="1529237"/>
                <a:ext cx="191731" cy="686719"/>
              </a:xfrm>
              <a:prstGeom prst="line">
                <a:avLst/>
              </a:prstGeom>
              <a:ln>
                <a:solidFill>
                  <a:srgbClr val="DE8208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23">
                <a:extLst>
                  <a:ext uri="{FF2B5EF4-FFF2-40B4-BE49-F238E27FC236}">
                    <a16:creationId xmlns:a16="http://schemas.microsoft.com/office/drawing/2014/main" id="{89BB8C34-08AA-7775-D33E-B5DD662DA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0298" y="1728276"/>
                <a:ext cx="467027" cy="487680"/>
              </a:xfrm>
              <a:prstGeom prst="line">
                <a:avLst/>
              </a:prstGeom>
              <a:ln>
                <a:solidFill>
                  <a:srgbClr val="DE8208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26">
                <a:extLst>
                  <a:ext uri="{FF2B5EF4-FFF2-40B4-BE49-F238E27FC236}">
                    <a16:creationId xmlns:a16="http://schemas.microsoft.com/office/drawing/2014/main" id="{9A17F395-F0B0-FF41-94E3-A006898F54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20298" y="2214399"/>
                <a:ext cx="535607" cy="253017"/>
              </a:xfrm>
              <a:prstGeom prst="line">
                <a:avLst/>
              </a:prstGeom>
              <a:ln>
                <a:solidFill>
                  <a:srgbClr val="DE8208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29">
                <a:extLst>
                  <a:ext uri="{FF2B5EF4-FFF2-40B4-BE49-F238E27FC236}">
                    <a16:creationId xmlns:a16="http://schemas.microsoft.com/office/drawing/2014/main" id="{9166788F-8161-4586-D3AA-687E33C344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685" y="2467416"/>
                <a:ext cx="617220" cy="453390"/>
              </a:xfrm>
              <a:prstGeom prst="line">
                <a:avLst/>
              </a:prstGeom>
              <a:ln>
                <a:solidFill>
                  <a:srgbClr val="DE8208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42">
                <a:extLst>
                  <a:ext uri="{FF2B5EF4-FFF2-40B4-BE49-F238E27FC236}">
                    <a16:creationId xmlns:a16="http://schemas.microsoft.com/office/drawing/2014/main" id="{6BA2D60D-C21A-6C24-0CF5-6B7E25E09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7325" y="1728276"/>
                <a:ext cx="68580" cy="739140"/>
              </a:xfrm>
              <a:prstGeom prst="line">
                <a:avLst/>
              </a:prstGeom>
              <a:ln>
                <a:solidFill>
                  <a:srgbClr val="DE8208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椭圆 11">
                <a:extLst>
                  <a:ext uri="{FF2B5EF4-FFF2-40B4-BE49-F238E27FC236}">
                    <a16:creationId xmlns:a16="http://schemas.microsoft.com/office/drawing/2014/main" id="{528BEFF2-FB6D-F3AD-8E88-0C66B7AF54E5}"/>
                  </a:ext>
                </a:extLst>
              </p:cNvPr>
              <p:cNvSpPr/>
              <p:nvPr/>
            </p:nvSpPr>
            <p:spPr>
              <a:xfrm>
                <a:off x="5177808" y="1175585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E82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椭圆 12">
                <a:extLst>
                  <a:ext uri="{FF2B5EF4-FFF2-40B4-BE49-F238E27FC236}">
                    <a16:creationId xmlns:a16="http://schemas.microsoft.com/office/drawing/2014/main" id="{1336FFE3-AF30-0A54-CC63-3951E9A13B13}"/>
                  </a:ext>
                </a:extLst>
              </p:cNvPr>
              <p:cNvSpPr/>
              <p:nvPr/>
            </p:nvSpPr>
            <p:spPr>
              <a:xfrm>
                <a:off x="5329690" y="2653541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E82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椭圆 13">
                <a:extLst>
                  <a:ext uri="{FF2B5EF4-FFF2-40B4-BE49-F238E27FC236}">
                    <a16:creationId xmlns:a16="http://schemas.microsoft.com/office/drawing/2014/main" id="{BFD75BE3-E6F9-4F34-AED8-43573A1320BF}"/>
                  </a:ext>
                </a:extLst>
              </p:cNvPr>
              <p:cNvSpPr/>
              <p:nvPr/>
            </p:nvSpPr>
            <p:spPr>
              <a:xfrm>
                <a:off x="5360170" y="2017178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E82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14">
                <a:extLst>
                  <a:ext uri="{FF2B5EF4-FFF2-40B4-BE49-F238E27FC236}">
                    <a16:creationId xmlns:a16="http://schemas.microsoft.com/office/drawing/2014/main" id="{88585A14-1068-63AF-3FDD-87BEF27F9A2C}"/>
                  </a:ext>
                </a:extLst>
              </p:cNvPr>
              <p:cNvSpPr/>
              <p:nvPr/>
            </p:nvSpPr>
            <p:spPr>
              <a:xfrm>
                <a:off x="6016947" y="227484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E82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15">
                <a:extLst>
                  <a:ext uri="{FF2B5EF4-FFF2-40B4-BE49-F238E27FC236}">
                    <a16:creationId xmlns:a16="http://schemas.microsoft.com/office/drawing/2014/main" id="{6C63D976-8B63-B23F-A7CC-E4B7C48EE8F4}"/>
                  </a:ext>
                </a:extLst>
              </p:cNvPr>
              <p:cNvSpPr/>
              <p:nvPr/>
            </p:nvSpPr>
            <p:spPr>
              <a:xfrm>
                <a:off x="5906832" y="142701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DE82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D338FF0-29AD-E6CC-7DD0-F19B5C5DB0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3032" y="3223641"/>
              <a:ext cx="1246202" cy="1410061"/>
              <a:chOff x="4225995" y="912017"/>
              <a:chExt cx="2461601" cy="2743200"/>
            </a:xfrm>
          </p:grpSpPr>
          <p:sp>
            <p:nvSpPr>
              <p:cNvPr id="112" name="矩形: 圆角 292">
                <a:extLst>
                  <a:ext uri="{FF2B5EF4-FFF2-40B4-BE49-F238E27FC236}">
                    <a16:creationId xmlns:a16="http://schemas.microsoft.com/office/drawing/2014/main" id="{A370CFFE-F7B2-9325-46D2-649C2748F0F8}"/>
                  </a:ext>
                </a:extLst>
              </p:cNvPr>
              <p:cNvSpPr/>
              <p:nvPr/>
            </p:nvSpPr>
            <p:spPr>
              <a:xfrm>
                <a:off x="4225995" y="912017"/>
                <a:ext cx="2461601" cy="2743200"/>
              </a:xfrm>
              <a:prstGeom prst="roundRect">
                <a:avLst>
                  <a:gd name="adj" fmla="val 0"/>
                </a:avLst>
              </a:prstGeom>
              <a:solidFill>
                <a:srgbClr val="FF0000">
                  <a:alpha val="5000"/>
                </a:srgbClr>
              </a:solidFill>
              <a:ln w="44450">
                <a:solidFill>
                  <a:srgbClr val="FF0000"/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/>
              </a:p>
            </p:txBody>
          </p:sp>
          <p:cxnSp>
            <p:nvCxnSpPr>
              <p:cNvPr id="113" name="直接连接符 19">
                <a:extLst>
                  <a:ext uri="{FF2B5EF4-FFF2-40B4-BE49-F238E27FC236}">
                    <a16:creationId xmlns:a16="http://schemas.microsoft.com/office/drawing/2014/main" id="{1CC41CD6-9AB0-F4CE-661D-E19B3D643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9108" y="1632641"/>
                <a:ext cx="191731" cy="686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23">
                <a:extLst>
                  <a:ext uri="{FF2B5EF4-FFF2-40B4-BE49-F238E27FC236}">
                    <a16:creationId xmlns:a16="http://schemas.microsoft.com/office/drawing/2014/main" id="{3D7AC0E1-CF7C-6F56-B483-1167E1BAB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63" y="1831677"/>
                <a:ext cx="467027" cy="4876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26">
                <a:extLst>
                  <a:ext uri="{FF2B5EF4-FFF2-40B4-BE49-F238E27FC236}">
                    <a16:creationId xmlns:a16="http://schemas.microsoft.com/office/drawing/2014/main" id="{BE4A6CF8-E592-3098-4642-5858AA65FC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3763" y="2317803"/>
                <a:ext cx="535607" cy="25301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29">
                <a:extLst>
                  <a:ext uri="{FF2B5EF4-FFF2-40B4-BE49-F238E27FC236}">
                    <a16:creationId xmlns:a16="http://schemas.microsoft.com/office/drawing/2014/main" id="{ED06A1DD-0B9F-DBA3-EDC0-CF5912B2D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147" y="2570817"/>
                <a:ext cx="617220" cy="4533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42">
                <a:extLst>
                  <a:ext uri="{FF2B5EF4-FFF2-40B4-BE49-F238E27FC236}">
                    <a16:creationId xmlns:a16="http://schemas.microsoft.com/office/drawing/2014/main" id="{CAD3329F-7658-91EB-EBB5-23601301E3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0787" y="1831677"/>
                <a:ext cx="68580" cy="73914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椭圆 11">
                <a:extLst>
                  <a:ext uri="{FF2B5EF4-FFF2-40B4-BE49-F238E27FC236}">
                    <a16:creationId xmlns:a16="http://schemas.microsoft.com/office/drawing/2014/main" id="{2A698D09-96C4-65D8-9A8D-D74F09132575}"/>
                  </a:ext>
                </a:extLst>
              </p:cNvPr>
              <p:cNvSpPr/>
              <p:nvPr/>
            </p:nvSpPr>
            <p:spPr>
              <a:xfrm>
                <a:off x="4741270" y="1278986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椭圆 12">
                <a:extLst>
                  <a:ext uri="{FF2B5EF4-FFF2-40B4-BE49-F238E27FC236}">
                    <a16:creationId xmlns:a16="http://schemas.microsoft.com/office/drawing/2014/main" id="{338EA10C-BD62-0926-1748-FC345D707A82}"/>
                  </a:ext>
                </a:extLst>
              </p:cNvPr>
              <p:cNvSpPr/>
              <p:nvPr/>
            </p:nvSpPr>
            <p:spPr>
              <a:xfrm>
                <a:off x="4893152" y="2756942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椭圆 13">
                <a:extLst>
                  <a:ext uri="{FF2B5EF4-FFF2-40B4-BE49-F238E27FC236}">
                    <a16:creationId xmlns:a16="http://schemas.microsoft.com/office/drawing/2014/main" id="{8DF7636A-C32B-C19E-2395-501CE683E635}"/>
                  </a:ext>
                </a:extLst>
              </p:cNvPr>
              <p:cNvSpPr/>
              <p:nvPr/>
            </p:nvSpPr>
            <p:spPr>
              <a:xfrm>
                <a:off x="4923632" y="212057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椭圆 14">
                <a:extLst>
                  <a:ext uri="{FF2B5EF4-FFF2-40B4-BE49-F238E27FC236}">
                    <a16:creationId xmlns:a16="http://schemas.microsoft.com/office/drawing/2014/main" id="{66910B75-4AEB-9F41-EFAD-01835F211463}"/>
                  </a:ext>
                </a:extLst>
              </p:cNvPr>
              <p:cNvSpPr/>
              <p:nvPr/>
            </p:nvSpPr>
            <p:spPr>
              <a:xfrm>
                <a:off x="5580409" y="2378250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椭圆 15">
                <a:extLst>
                  <a:ext uri="{FF2B5EF4-FFF2-40B4-BE49-F238E27FC236}">
                    <a16:creationId xmlns:a16="http://schemas.microsoft.com/office/drawing/2014/main" id="{F1357E2A-06DC-464B-7B60-ED755CA88629}"/>
                  </a:ext>
                </a:extLst>
              </p:cNvPr>
              <p:cNvSpPr/>
              <p:nvPr/>
            </p:nvSpPr>
            <p:spPr>
              <a:xfrm>
                <a:off x="5470294" y="1530420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5C52318-3595-6183-EC0F-B6CFC61A2F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771" y="3305970"/>
              <a:ext cx="1246202" cy="1410061"/>
              <a:chOff x="4662530" y="808616"/>
              <a:chExt cx="2461601" cy="2743200"/>
            </a:xfrm>
          </p:grpSpPr>
          <p:sp>
            <p:nvSpPr>
              <p:cNvPr id="101" name="矩形: 圆角 292">
                <a:extLst>
                  <a:ext uri="{FF2B5EF4-FFF2-40B4-BE49-F238E27FC236}">
                    <a16:creationId xmlns:a16="http://schemas.microsoft.com/office/drawing/2014/main" id="{47F53D78-4EB2-DC9C-5D55-46747F9C2F0C}"/>
                  </a:ext>
                </a:extLst>
              </p:cNvPr>
              <p:cNvSpPr/>
              <p:nvPr/>
            </p:nvSpPr>
            <p:spPr>
              <a:xfrm>
                <a:off x="4662530" y="808616"/>
                <a:ext cx="2461601" cy="2743200"/>
              </a:xfrm>
              <a:prstGeom prst="roundRect">
                <a:avLst>
                  <a:gd name="adj" fmla="val 0"/>
                </a:avLst>
              </a:prstGeom>
              <a:solidFill>
                <a:srgbClr val="DE8208">
                  <a:alpha val="6000"/>
                </a:srgbClr>
              </a:solidFill>
              <a:ln w="44450">
                <a:solidFill>
                  <a:schemeClr val="accent6">
                    <a:lumMod val="75000"/>
                  </a:schemeClr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/>
              </a:p>
            </p:txBody>
          </p:sp>
          <p:cxnSp>
            <p:nvCxnSpPr>
              <p:cNvPr id="102" name="直接连接符 19">
                <a:extLst>
                  <a:ext uri="{FF2B5EF4-FFF2-40B4-BE49-F238E27FC236}">
                    <a16:creationId xmlns:a16="http://schemas.microsoft.com/office/drawing/2014/main" id="{8BC16617-722D-9A6D-34B7-580B89EED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643" y="1529237"/>
                <a:ext cx="191731" cy="686719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23">
                <a:extLst>
                  <a:ext uri="{FF2B5EF4-FFF2-40B4-BE49-F238E27FC236}">
                    <a16:creationId xmlns:a16="http://schemas.microsoft.com/office/drawing/2014/main" id="{69A85D94-D387-F56A-7A43-DB40E0290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0298" y="1728276"/>
                <a:ext cx="467027" cy="4876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26">
                <a:extLst>
                  <a:ext uri="{FF2B5EF4-FFF2-40B4-BE49-F238E27FC236}">
                    <a16:creationId xmlns:a16="http://schemas.microsoft.com/office/drawing/2014/main" id="{2F6EBD71-ECA8-8CFC-68FF-A15A66950D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20298" y="2214399"/>
                <a:ext cx="535607" cy="25301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29">
                <a:extLst>
                  <a:ext uri="{FF2B5EF4-FFF2-40B4-BE49-F238E27FC236}">
                    <a16:creationId xmlns:a16="http://schemas.microsoft.com/office/drawing/2014/main" id="{744B92EA-6CEA-C0F7-3D36-DC74F632FB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8685" y="2467416"/>
                <a:ext cx="617220" cy="45339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42">
                <a:extLst>
                  <a:ext uri="{FF2B5EF4-FFF2-40B4-BE49-F238E27FC236}">
                    <a16:creationId xmlns:a16="http://schemas.microsoft.com/office/drawing/2014/main" id="{453605F9-6417-66A0-E21D-C6662805BA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87325" y="1728276"/>
                <a:ext cx="68580" cy="73914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椭圆 11">
                <a:extLst>
                  <a:ext uri="{FF2B5EF4-FFF2-40B4-BE49-F238E27FC236}">
                    <a16:creationId xmlns:a16="http://schemas.microsoft.com/office/drawing/2014/main" id="{7FED4C45-CD12-660D-F17F-CCC471C1674A}"/>
                  </a:ext>
                </a:extLst>
              </p:cNvPr>
              <p:cNvSpPr/>
              <p:nvPr/>
            </p:nvSpPr>
            <p:spPr>
              <a:xfrm>
                <a:off x="5177808" y="1175585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椭圆 12">
                <a:extLst>
                  <a:ext uri="{FF2B5EF4-FFF2-40B4-BE49-F238E27FC236}">
                    <a16:creationId xmlns:a16="http://schemas.microsoft.com/office/drawing/2014/main" id="{867B9C32-F476-1577-32BD-32496D905CB7}"/>
                  </a:ext>
                </a:extLst>
              </p:cNvPr>
              <p:cNvSpPr/>
              <p:nvPr/>
            </p:nvSpPr>
            <p:spPr>
              <a:xfrm>
                <a:off x="5329690" y="2653541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椭圆 13">
                <a:extLst>
                  <a:ext uri="{FF2B5EF4-FFF2-40B4-BE49-F238E27FC236}">
                    <a16:creationId xmlns:a16="http://schemas.microsoft.com/office/drawing/2014/main" id="{39D26CF5-493E-677B-AFA8-63EAD5D4AF3B}"/>
                  </a:ext>
                </a:extLst>
              </p:cNvPr>
              <p:cNvSpPr/>
              <p:nvPr/>
            </p:nvSpPr>
            <p:spPr>
              <a:xfrm>
                <a:off x="5360170" y="2017178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椭圆 14">
                <a:extLst>
                  <a:ext uri="{FF2B5EF4-FFF2-40B4-BE49-F238E27FC236}">
                    <a16:creationId xmlns:a16="http://schemas.microsoft.com/office/drawing/2014/main" id="{D141DDB7-9221-5280-C69D-91229237C665}"/>
                  </a:ext>
                </a:extLst>
              </p:cNvPr>
              <p:cNvSpPr/>
              <p:nvPr/>
            </p:nvSpPr>
            <p:spPr>
              <a:xfrm>
                <a:off x="6016947" y="227484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椭圆 15">
                <a:extLst>
                  <a:ext uri="{FF2B5EF4-FFF2-40B4-BE49-F238E27FC236}">
                    <a16:creationId xmlns:a16="http://schemas.microsoft.com/office/drawing/2014/main" id="{B2F319CF-7C5C-1130-B5FD-7C778CD5A18C}"/>
                  </a:ext>
                </a:extLst>
              </p:cNvPr>
              <p:cNvSpPr/>
              <p:nvPr/>
            </p:nvSpPr>
            <p:spPr>
              <a:xfrm>
                <a:off x="5906832" y="1427019"/>
                <a:ext cx="429566" cy="439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3" name="Graphic 92" descr="Arrow: Straight with solid fill">
            <a:extLst>
              <a:ext uri="{FF2B5EF4-FFF2-40B4-BE49-F238E27FC236}">
                <a16:creationId xmlns:a16="http://schemas.microsoft.com/office/drawing/2014/main" id="{BC3F0A28-7B12-EC75-B253-0C77E570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494817" y="4297555"/>
            <a:ext cx="731520" cy="39928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1E65369-2800-10E5-94C7-5ADAD85EFBEC}"/>
              </a:ext>
            </a:extLst>
          </p:cNvPr>
          <p:cNvSpPr txBox="1"/>
          <p:nvPr/>
        </p:nvSpPr>
        <p:spPr>
          <a:xfrm>
            <a:off x="3475095" y="3984583"/>
            <a:ext cx="2065597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9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58648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D57D1-3242-6405-EF6A-1A20AF766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BC7E3C-7810-9A23-1AC7-E9CA08C21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6657-8089-F31C-2054-97EB8131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 Representation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B5BB8BF-5799-65BC-8299-D9083B936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8D202-A890-0445-A64F-761B013E30FE}"/>
              </a:ext>
            </a:extLst>
          </p:cNvPr>
          <p:cNvSpPr txBox="1"/>
          <p:nvPr/>
        </p:nvSpPr>
        <p:spPr>
          <a:xfrm>
            <a:off x="669036" y="5639590"/>
            <a:ext cx="1111752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8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Y. He, L. Wang, K. F. Tsang, &amp; Chen, G. Knowledge-based Prediction of Network Controllability Robustness.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Neural Networks and Learning Systems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33(10): 5739–5750, (2021)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8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K. Hegde, M.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Magdon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-Ismail, R. Ramanathan, &amp; B. Thapa. Network Signatures from Image Representation of Adjacency Matrices: Deep/transfer Learning for Subgraph Classification. </a:t>
            </a:r>
            <a:r>
              <a:rPr lang="en-US" sz="1600" i="1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arXiv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preprint arXiv:1804.06275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(2018)</a:t>
            </a:r>
            <a:endParaRPr lang="fr-FR" sz="1600" i="1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CA96881-44C5-AE9C-3622-680AB2D55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720" y="1949976"/>
            <a:ext cx="1645920" cy="161059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266F818-8D2C-309D-2EDF-889CC8AA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20" y="3674373"/>
            <a:ext cx="1645920" cy="1660779"/>
          </a:xfrm>
          <a:prstGeom prst="rect">
            <a:avLst/>
          </a:prstGeom>
        </p:spPr>
      </p:pic>
      <p:pic>
        <p:nvPicPr>
          <p:cNvPr id="90" name="Content Placeholder 89">
            <a:extLst>
              <a:ext uri="{FF2B5EF4-FFF2-40B4-BE49-F238E27FC236}">
                <a16:creationId xmlns:a16="http://schemas.microsoft.com/office/drawing/2014/main" id="{14741CB9-CA1D-4967-D7CE-D8890007F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9615" y="1850786"/>
            <a:ext cx="8294035" cy="3724556"/>
          </a:xfr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0B1C6C7-6E1B-2BEB-701D-09DF2CF99B8A}"/>
              </a:ext>
            </a:extLst>
          </p:cNvPr>
          <p:cNvSpPr txBox="1"/>
          <p:nvPr/>
        </p:nvSpPr>
        <p:spPr>
          <a:xfrm>
            <a:off x="1553041" y="3458481"/>
            <a:ext cx="44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BC5B57-3F7F-3010-C0B2-348D1805AB03}"/>
              </a:ext>
            </a:extLst>
          </p:cNvPr>
          <p:cNvSpPr txBox="1"/>
          <p:nvPr/>
        </p:nvSpPr>
        <p:spPr>
          <a:xfrm>
            <a:off x="3756773" y="3458481"/>
            <a:ext cx="44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3E650B-9ED6-8C11-8A42-D99749655567}"/>
              </a:ext>
            </a:extLst>
          </p:cNvPr>
          <p:cNvSpPr txBox="1"/>
          <p:nvPr/>
        </p:nvSpPr>
        <p:spPr>
          <a:xfrm>
            <a:off x="6027617" y="3458481"/>
            <a:ext cx="74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QSN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D846D09-DEC1-E7F8-3B9D-B14526C5B3D4}"/>
              </a:ext>
            </a:extLst>
          </p:cNvPr>
          <p:cNvSpPr txBox="1"/>
          <p:nvPr/>
        </p:nvSpPr>
        <p:spPr>
          <a:xfrm>
            <a:off x="8277088" y="3458481"/>
            <a:ext cx="74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1005B8-17BB-08DF-5FC5-98124F6AA2A1}"/>
              </a:ext>
            </a:extLst>
          </p:cNvPr>
          <p:cNvSpPr txBox="1"/>
          <p:nvPr/>
        </p:nvSpPr>
        <p:spPr>
          <a:xfrm>
            <a:off x="9494712" y="3433314"/>
            <a:ext cx="178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oad Network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2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3702C-E74F-AD42-FCE2-0C24FB8B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5A21F4-5DCD-117D-4291-3D6779FA4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0370D-9848-C595-F9F7-2EFCC71C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CNN for Robustness Evaluation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B6FF2EB-9CC4-AAEA-5ADC-5417A8A8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2948C13B-8BFC-26CB-F176-257DF0B44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07" y="3244740"/>
            <a:ext cx="2424469" cy="194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887100-58B6-EAEB-9261-D6E4904B049A}"/>
              </a:ext>
            </a:extLst>
          </p:cNvPr>
          <p:cNvCxnSpPr/>
          <p:nvPr/>
        </p:nvCxnSpPr>
        <p:spPr>
          <a:xfrm>
            <a:off x="3466776" y="4215958"/>
            <a:ext cx="581158" cy="0"/>
          </a:xfrm>
          <a:prstGeom prst="straightConnector1">
            <a:avLst/>
          </a:prstGeom>
          <a:ln w="41275" cmpd="sng">
            <a:gradFill>
              <a:gsLst>
                <a:gs pos="0">
                  <a:schemeClr val="tx1"/>
                </a:gs>
                <a:gs pos="51000">
                  <a:schemeClr val="accent1">
                    <a:lumMod val="50000"/>
                  </a:schemeClr>
                </a:gs>
                <a:gs pos="83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C690B1-2C48-C94B-FAC7-804E7A53A0FA}"/>
              </a:ext>
            </a:extLst>
          </p:cNvPr>
          <p:cNvGrpSpPr/>
          <p:nvPr/>
        </p:nvGrpSpPr>
        <p:grpSpPr>
          <a:xfrm>
            <a:off x="3659667" y="3552688"/>
            <a:ext cx="1831027" cy="1835372"/>
            <a:chOff x="1407975" y="1340288"/>
            <a:chExt cx="1831027" cy="1835372"/>
          </a:xfrm>
          <a:scene3d>
            <a:camera prst="orthographicFront">
              <a:rot lat="1200000" lon="4200000" rev="0"/>
            </a:camera>
            <a:lightRig rig="threePt" dir="t"/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35F3E5-CDE1-ED68-B92F-B7E8B308664A}"/>
                </a:ext>
              </a:extLst>
            </p:cNvPr>
            <p:cNvSpPr/>
            <p:nvPr/>
          </p:nvSpPr>
          <p:spPr>
            <a:xfrm>
              <a:off x="1407975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382C85-AAB9-94F6-E213-EF7E04601C97}"/>
                </a:ext>
              </a:extLst>
            </p:cNvPr>
            <p:cNvSpPr/>
            <p:nvPr/>
          </p:nvSpPr>
          <p:spPr>
            <a:xfrm>
              <a:off x="1740810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9F077B-4930-4ABD-37CE-D4C4BFA469BC}"/>
                </a:ext>
              </a:extLst>
            </p:cNvPr>
            <p:cNvSpPr/>
            <p:nvPr/>
          </p:nvSpPr>
          <p:spPr>
            <a:xfrm>
              <a:off x="1907662" y="134028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F8F1EA-678B-B2C8-07CA-3AE0747065CD}"/>
                </a:ext>
              </a:extLst>
            </p:cNvPr>
            <p:cNvSpPr/>
            <p:nvPr/>
          </p:nvSpPr>
          <p:spPr>
            <a:xfrm>
              <a:off x="2073645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DAB633-FC5A-61D0-4B3A-3E9A7B064A20}"/>
                </a:ext>
              </a:extLst>
            </p:cNvPr>
            <p:cNvSpPr/>
            <p:nvPr/>
          </p:nvSpPr>
          <p:spPr>
            <a:xfrm>
              <a:off x="2240497" y="134028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2F6E04-46E6-25C1-F1B6-CE1BD69ED2F3}"/>
                </a:ext>
              </a:extLst>
            </p:cNvPr>
            <p:cNvSpPr/>
            <p:nvPr/>
          </p:nvSpPr>
          <p:spPr>
            <a:xfrm>
              <a:off x="2406480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826AA2-DBE6-D54C-5EC7-051E0FED1D9E}"/>
                </a:ext>
              </a:extLst>
            </p:cNvPr>
            <p:cNvSpPr/>
            <p:nvPr/>
          </p:nvSpPr>
          <p:spPr>
            <a:xfrm>
              <a:off x="2573332" y="134028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3ABD67-A04C-246F-74F6-47468B9BCD0A}"/>
                </a:ext>
              </a:extLst>
            </p:cNvPr>
            <p:cNvSpPr/>
            <p:nvPr/>
          </p:nvSpPr>
          <p:spPr>
            <a:xfrm>
              <a:off x="2739315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09F10A-39C6-1899-C31C-06E595D6B70C}"/>
                </a:ext>
              </a:extLst>
            </p:cNvPr>
            <p:cNvSpPr/>
            <p:nvPr/>
          </p:nvSpPr>
          <p:spPr>
            <a:xfrm>
              <a:off x="2906167" y="134028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DD2AE6-B9F4-90A0-E498-BB966DDC7EF1}"/>
                </a:ext>
              </a:extLst>
            </p:cNvPr>
            <p:cNvSpPr/>
            <p:nvPr/>
          </p:nvSpPr>
          <p:spPr>
            <a:xfrm>
              <a:off x="3072150" y="134028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58C9F9-CEA1-D17B-F72B-C7060A710E23}"/>
                </a:ext>
              </a:extLst>
            </p:cNvPr>
            <p:cNvSpPr/>
            <p:nvPr/>
          </p:nvSpPr>
          <p:spPr>
            <a:xfrm>
              <a:off x="1573958" y="134028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4A2D9B-9657-80FB-ED8D-C7617B74E542}"/>
                </a:ext>
              </a:extLst>
            </p:cNvPr>
            <p:cNvSpPr/>
            <p:nvPr/>
          </p:nvSpPr>
          <p:spPr>
            <a:xfrm>
              <a:off x="1407975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DBC6A9-0543-C19A-AFDD-5BAF1F1F556C}"/>
                </a:ext>
              </a:extLst>
            </p:cNvPr>
            <p:cNvSpPr/>
            <p:nvPr/>
          </p:nvSpPr>
          <p:spPr>
            <a:xfrm>
              <a:off x="1740810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E4AF96-3247-990A-D32E-FDF44C4C74B1}"/>
                </a:ext>
              </a:extLst>
            </p:cNvPr>
            <p:cNvSpPr/>
            <p:nvPr/>
          </p:nvSpPr>
          <p:spPr>
            <a:xfrm>
              <a:off x="1907662" y="150714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0A8C07-6845-3252-AD5E-8B69127087EA}"/>
                </a:ext>
              </a:extLst>
            </p:cNvPr>
            <p:cNvSpPr/>
            <p:nvPr/>
          </p:nvSpPr>
          <p:spPr>
            <a:xfrm>
              <a:off x="2073645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117A9-DAA9-2852-1014-A11BD44D25BF}"/>
                </a:ext>
              </a:extLst>
            </p:cNvPr>
            <p:cNvSpPr/>
            <p:nvPr/>
          </p:nvSpPr>
          <p:spPr>
            <a:xfrm>
              <a:off x="2240497" y="150714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30BB83-14A9-A079-F1E9-CFA545418328}"/>
                </a:ext>
              </a:extLst>
            </p:cNvPr>
            <p:cNvSpPr/>
            <p:nvPr/>
          </p:nvSpPr>
          <p:spPr>
            <a:xfrm>
              <a:off x="2406480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B59C7C-9DB2-1E94-4F11-12927C574042}"/>
                </a:ext>
              </a:extLst>
            </p:cNvPr>
            <p:cNvSpPr/>
            <p:nvPr/>
          </p:nvSpPr>
          <p:spPr>
            <a:xfrm>
              <a:off x="2573332" y="150714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CF4876-797B-F7AA-68A1-08AA4E7B6170}"/>
                </a:ext>
              </a:extLst>
            </p:cNvPr>
            <p:cNvSpPr/>
            <p:nvPr/>
          </p:nvSpPr>
          <p:spPr>
            <a:xfrm>
              <a:off x="2739315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6288BF-A52B-78DC-D5BC-223723C6BC5F}"/>
                </a:ext>
              </a:extLst>
            </p:cNvPr>
            <p:cNvSpPr/>
            <p:nvPr/>
          </p:nvSpPr>
          <p:spPr>
            <a:xfrm>
              <a:off x="2906167" y="150714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56135E-79F5-E2F6-3AE5-B3A679997016}"/>
                </a:ext>
              </a:extLst>
            </p:cNvPr>
            <p:cNvSpPr/>
            <p:nvPr/>
          </p:nvSpPr>
          <p:spPr>
            <a:xfrm>
              <a:off x="3072150" y="1507140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1CA21-154A-9D5D-2047-8A64D3027670}"/>
                </a:ext>
              </a:extLst>
            </p:cNvPr>
            <p:cNvSpPr/>
            <p:nvPr/>
          </p:nvSpPr>
          <p:spPr>
            <a:xfrm>
              <a:off x="1573958" y="150714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D97F79-60F9-3C85-01A0-BC850EC4DF6B}"/>
                </a:ext>
              </a:extLst>
            </p:cNvPr>
            <p:cNvSpPr/>
            <p:nvPr/>
          </p:nvSpPr>
          <p:spPr>
            <a:xfrm>
              <a:off x="1407975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FC4E44-5FAB-B97A-B831-312828C87660}"/>
                </a:ext>
              </a:extLst>
            </p:cNvPr>
            <p:cNvSpPr/>
            <p:nvPr/>
          </p:nvSpPr>
          <p:spPr>
            <a:xfrm>
              <a:off x="1740810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A50163-8AE7-0787-A864-F5693725C260}"/>
                </a:ext>
              </a:extLst>
            </p:cNvPr>
            <p:cNvSpPr/>
            <p:nvPr/>
          </p:nvSpPr>
          <p:spPr>
            <a:xfrm>
              <a:off x="1907662" y="1673992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F8835-13A5-F9C3-2516-17BB719E5317}"/>
                </a:ext>
              </a:extLst>
            </p:cNvPr>
            <p:cNvSpPr/>
            <p:nvPr/>
          </p:nvSpPr>
          <p:spPr>
            <a:xfrm>
              <a:off x="2073645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BD6C77-12EB-918A-C27A-D4FD5CFB41E7}"/>
                </a:ext>
              </a:extLst>
            </p:cNvPr>
            <p:cNvSpPr/>
            <p:nvPr/>
          </p:nvSpPr>
          <p:spPr>
            <a:xfrm>
              <a:off x="2240497" y="1673992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E88E9B-A09A-C0DC-B69C-2C316BE84CD0}"/>
                </a:ext>
              </a:extLst>
            </p:cNvPr>
            <p:cNvSpPr/>
            <p:nvPr/>
          </p:nvSpPr>
          <p:spPr>
            <a:xfrm>
              <a:off x="2406480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171BB19-B21E-0C3D-131E-8DA163718324}"/>
                </a:ext>
              </a:extLst>
            </p:cNvPr>
            <p:cNvSpPr/>
            <p:nvPr/>
          </p:nvSpPr>
          <p:spPr>
            <a:xfrm>
              <a:off x="2573332" y="1673992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FC1E77C-BCE8-C2D3-C20C-9DB640DD24B9}"/>
                </a:ext>
              </a:extLst>
            </p:cNvPr>
            <p:cNvSpPr/>
            <p:nvPr/>
          </p:nvSpPr>
          <p:spPr>
            <a:xfrm>
              <a:off x="2739315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2E8F53-DCA5-4FDF-D1DD-B0F16FE59ACA}"/>
                </a:ext>
              </a:extLst>
            </p:cNvPr>
            <p:cNvSpPr/>
            <p:nvPr/>
          </p:nvSpPr>
          <p:spPr>
            <a:xfrm>
              <a:off x="2906167" y="1673992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C0EB10-6A7D-E8FC-8EF5-00889EABDAF8}"/>
                </a:ext>
              </a:extLst>
            </p:cNvPr>
            <p:cNvSpPr/>
            <p:nvPr/>
          </p:nvSpPr>
          <p:spPr>
            <a:xfrm>
              <a:off x="3072150" y="167399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0874A87-E798-6265-3370-ADB7CF58C19B}"/>
                </a:ext>
              </a:extLst>
            </p:cNvPr>
            <p:cNvSpPr/>
            <p:nvPr/>
          </p:nvSpPr>
          <p:spPr>
            <a:xfrm>
              <a:off x="1573958" y="1673992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2782DF-585A-9102-F32B-29AECDF90807}"/>
                </a:ext>
              </a:extLst>
            </p:cNvPr>
            <p:cNvSpPr/>
            <p:nvPr/>
          </p:nvSpPr>
          <p:spPr>
            <a:xfrm>
              <a:off x="1407975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35C2C3-220D-8B4A-40FD-842F932903D8}"/>
                </a:ext>
              </a:extLst>
            </p:cNvPr>
            <p:cNvSpPr/>
            <p:nvPr/>
          </p:nvSpPr>
          <p:spPr>
            <a:xfrm>
              <a:off x="1740810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22748B-4BE7-36F6-522C-8A098DDFA483}"/>
                </a:ext>
              </a:extLst>
            </p:cNvPr>
            <p:cNvSpPr/>
            <p:nvPr/>
          </p:nvSpPr>
          <p:spPr>
            <a:xfrm>
              <a:off x="1907662" y="184084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634F03B-E61F-B455-7BD2-9BDA9B5C640B}"/>
                </a:ext>
              </a:extLst>
            </p:cNvPr>
            <p:cNvSpPr/>
            <p:nvPr/>
          </p:nvSpPr>
          <p:spPr>
            <a:xfrm>
              <a:off x="2073645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CFABB5A-33A6-FB8E-3746-2D853AA36BE0}"/>
                </a:ext>
              </a:extLst>
            </p:cNvPr>
            <p:cNvSpPr/>
            <p:nvPr/>
          </p:nvSpPr>
          <p:spPr>
            <a:xfrm>
              <a:off x="2240497" y="184084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B9FB2E-8D31-444D-43FB-06D067F0274F}"/>
                </a:ext>
              </a:extLst>
            </p:cNvPr>
            <p:cNvSpPr/>
            <p:nvPr/>
          </p:nvSpPr>
          <p:spPr>
            <a:xfrm>
              <a:off x="2406480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29794A-4C22-2546-BD45-40A533B32CEE}"/>
                </a:ext>
              </a:extLst>
            </p:cNvPr>
            <p:cNvSpPr/>
            <p:nvPr/>
          </p:nvSpPr>
          <p:spPr>
            <a:xfrm>
              <a:off x="2573332" y="184084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CE2418-A99A-847C-8924-ACC8E70CAABC}"/>
                </a:ext>
              </a:extLst>
            </p:cNvPr>
            <p:cNvSpPr/>
            <p:nvPr/>
          </p:nvSpPr>
          <p:spPr>
            <a:xfrm>
              <a:off x="2739315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7164FA-F76C-435D-E391-81A1E8045E87}"/>
                </a:ext>
              </a:extLst>
            </p:cNvPr>
            <p:cNvSpPr/>
            <p:nvPr/>
          </p:nvSpPr>
          <p:spPr>
            <a:xfrm>
              <a:off x="2906167" y="184084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2C538C8-28BE-27F5-92E3-151A0441D883}"/>
                </a:ext>
              </a:extLst>
            </p:cNvPr>
            <p:cNvSpPr/>
            <p:nvPr/>
          </p:nvSpPr>
          <p:spPr>
            <a:xfrm>
              <a:off x="3072150" y="1840844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48690A-C9BF-4EDF-CEA9-4CB7F9E10B37}"/>
                </a:ext>
              </a:extLst>
            </p:cNvPr>
            <p:cNvSpPr/>
            <p:nvPr/>
          </p:nvSpPr>
          <p:spPr>
            <a:xfrm>
              <a:off x="1573958" y="184084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2ADA134-452C-21C9-3D14-05163C4C930F}"/>
                </a:ext>
              </a:extLst>
            </p:cNvPr>
            <p:cNvSpPr/>
            <p:nvPr/>
          </p:nvSpPr>
          <p:spPr>
            <a:xfrm>
              <a:off x="1407975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21A25E-622C-D1E6-AB85-BA5EDA30E604}"/>
                </a:ext>
              </a:extLst>
            </p:cNvPr>
            <p:cNvSpPr/>
            <p:nvPr/>
          </p:nvSpPr>
          <p:spPr>
            <a:xfrm>
              <a:off x="1740810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5444C6-2C61-4A24-181E-8D89ED37D65B}"/>
                </a:ext>
              </a:extLst>
            </p:cNvPr>
            <p:cNvSpPr/>
            <p:nvPr/>
          </p:nvSpPr>
          <p:spPr>
            <a:xfrm>
              <a:off x="1907662" y="2007696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F8F684-539D-2CAA-7931-A8F713B97654}"/>
                </a:ext>
              </a:extLst>
            </p:cNvPr>
            <p:cNvSpPr/>
            <p:nvPr/>
          </p:nvSpPr>
          <p:spPr>
            <a:xfrm>
              <a:off x="2073645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39B68A-FF3D-DE53-F252-AE1FDB401CAD}"/>
                </a:ext>
              </a:extLst>
            </p:cNvPr>
            <p:cNvSpPr/>
            <p:nvPr/>
          </p:nvSpPr>
          <p:spPr>
            <a:xfrm>
              <a:off x="2240497" y="2007696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7D7CEF-EEEE-A741-86C4-47BDB8B99378}"/>
                </a:ext>
              </a:extLst>
            </p:cNvPr>
            <p:cNvSpPr/>
            <p:nvPr/>
          </p:nvSpPr>
          <p:spPr>
            <a:xfrm>
              <a:off x="2406480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060804-67BE-9B31-0D23-9AA23BE79823}"/>
                </a:ext>
              </a:extLst>
            </p:cNvPr>
            <p:cNvSpPr/>
            <p:nvPr/>
          </p:nvSpPr>
          <p:spPr>
            <a:xfrm>
              <a:off x="2573332" y="2007696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995BE8-B277-958C-0104-A9464932ABDF}"/>
                </a:ext>
              </a:extLst>
            </p:cNvPr>
            <p:cNvSpPr/>
            <p:nvPr/>
          </p:nvSpPr>
          <p:spPr>
            <a:xfrm>
              <a:off x="2739315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EF1633-1757-7E51-D230-B000E65345E9}"/>
                </a:ext>
              </a:extLst>
            </p:cNvPr>
            <p:cNvSpPr/>
            <p:nvPr/>
          </p:nvSpPr>
          <p:spPr>
            <a:xfrm>
              <a:off x="2906167" y="2007696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B4CCC97-7F74-264E-4BC9-25DA73BC185F}"/>
                </a:ext>
              </a:extLst>
            </p:cNvPr>
            <p:cNvSpPr/>
            <p:nvPr/>
          </p:nvSpPr>
          <p:spPr>
            <a:xfrm>
              <a:off x="3072150" y="200769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EF7CE3F-9ECB-16F9-C95B-0EB03A885413}"/>
                </a:ext>
              </a:extLst>
            </p:cNvPr>
            <p:cNvSpPr/>
            <p:nvPr/>
          </p:nvSpPr>
          <p:spPr>
            <a:xfrm>
              <a:off x="1573958" y="2007696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D38565-C01C-DA87-C137-F9546A07EE96}"/>
                </a:ext>
              </a:extLst>
            </p:cNvPr>
            <p:cNvSpPr/>
            <p:nvPr/>
          </p:nvSpPr>
          <p:spPr>
            <a:xfrm>
              <a:off x="1407975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76C2C53-E645-BA5E-B408-B8ADD5B9948B}"/>
                </a:ext>
              </a:extLst>
            </p:cNvPr>
            <p:cNvSpPr/>
            <p:nvPr/>
          </p:nvSpPr>
          <p:spPr>
            <a:xfrm>
              <a:off x="1740810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6428A8-89DA-1120-A36D-3CEE6AF35128}"/>
                </a:ext>
              </a:extLst>
            </p:cNvPr>
            <p:cNvSpPr/>
            <p:nvPr/>
          </p:nvSpPr>
          <p:spPr>
            <a:xfrm>
              <a:off x="1907662" y="217454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0DAB34-1A38-3217-B98B-E63FB4B74E8E}"/>
                </a:ext>
              </a:extLst>
            </p:cNvPr>
            <p:cNvSpPr/>
            <p:nvPr/>
          </p:nvSpPr>
          <p:spPr>
            <a:xfrm>
              <a:off x="2073645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32B3E4-6E36-6A55-A300-B72D0C51D188}"/>
                </a:ext>
              </a:extLst>
            </p:cNvPr>
            <p:cNvSpPr/>
            <p:nvPr/>
          </p:nvSpPr>
          <p:spPr>
            <a:xfrm>
              <a:off x="2240497" y="217454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9E1F52-6A7E-C5CC-0324-2A4D26F96EF4}"/>
                </a:ext>
              </a:extLst>
            </p:cNvPr>
            <p:cNvSpPr/>
            <p:nvPr/>
          </p:nvSpPr>
          <p:spPr>
            <a:xfrm>
              <a:off x="2406480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BE2A03-479C-76CE-3FC5-4AE11529F818}"/>
                </a:ext>
              </a:extLst>
            </p:cNvPr>
            <p:cNvSpPr/>
            <p:nvPr/>
          </p:nvSpPr>
          <p:spPr>
            <a:xfrm>
              <a:off x="2573332" y="217454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34B299F-72FE-EF4D-A9C3-0D4F15E0CF43}"/>
                </a:ext>
              </a:extLst>
            </p:cNvPr>
            <p:cNvSpPr/>
            <p:nvPr/>
          </p:nvSpPr>
          <p:spPr>
            <a:xfrm>
              <a:off x="2739315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A44938-3B75-1C73-A857-77B01633750B}"/>
                </a:ext>
              </a:extLst>
            </p:cNvPr>
            <p:cNvSpPr/>
            <p:nvPr/>
          </p:nvSpPr>
          <p:spPr>
            <a:xfrm>
              <a:off x="2906167" y="217454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6C9FD4-41EA-8CAD-09E6-31D6884C734B}"/>
                </a:ext>
              </a:extLst>
            </p:cNvPr>
            <p:cNvSpPr/>
            <p:nvPr/>
          </p:nvSpPr>
          <p:spPr>
            <a:xfrm>
              <a:off x="3072150" y="2174548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4008C3A-C32B-C93C-C691-E91B2F238BA2}"/>
                </a:ext>
              </a:extLst>
            </p:cNvPr>
            <p:cNvSpPr/>
            <p:nvPr/>
          </p:nvSpPr>
          <p:spPr>
            <a:xfrm>
              <a:off x="1573958" y="217454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033AEF-D34F-FECB-3F13-0F3B1AB14482}"/>
                </a:ext>
              </a:extLst>
            </p:cNvPr>
            <p:cNvSpPr/>
            <p:nvPr/>
          </p:nvSpPr>
          <p:spPr>
            <a:xfrm>
              <a:off x="1407975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143288-5B4B-0F46-47D2-D672C28B3C76}"/>
                </a:ext>
              </a:extLst>
            </p:cNvPr>
            <p:cNvSpPr/>
            <p:nvPr/>
          </p:nvSpPr>
          <p:spPr>
            <a:xfrm>
              <a:off x="1740810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EC750A-7877-6FC5-530C-01DE10307B4F}"/>
                </a:ext>
              </a:extLst>
            </p:cNvPr>
            <p:cNvSpPr/>
            <p:nvPr/>
          </p:nvSpPr>
          <p:spPr>
            <a:xfrm>
              <a:off x="1907662" y="2341400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98ABBD-8946-9E34-E47D-0A76D819FAC1}"/>
                </a:ext>
              </a:extLst>
            </p:cNvPr>
            <p:cNvSpPr/>
            <p:nvPr/>
          </p:nvSpPr>
          <p:spPr>
            <a:xfrm>
              <a:off x="2073645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2164E91-F0EF-1C01-7202-3BE37323083A}"/>
                </a:ext>
              </a:extLst>
            </p:cNvPr>
            <p:cNvSpPr/>
            <p:nvPr/>
          </p:nvSpPr>
          <p:spPr>
            <a:xfrm>
              <a:off x="2240497" y="2341400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2B8DBC-9A19-21B8-63DD-82AD4FF7C660}"/>
                </a:ext>
              </a:extLst>
            </p:cNvPr>
            <p:cNvSpPr/>
            <p:nvPr/>
          </p:nvSpPr>
          <p:spPr>
            <a:xfrm>
              <a:off x="2406480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480F9FE-8F08-BBC2-E9FE-DA29F4534DFB}"/>
                </a:ext>
              </a:extLst>
            </p:cNvPr>
            <p:cNvSpPr/>
            <p:nvPr/>
          </p:nvSpPr>
          <p:spPr>
            <a:xfrm>
              <a:off x="2573332" y="2341400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9032715-6C6E-5736-22E9-0C55E9DD7996}"/>
                </a:ext>
              </a:extLst>
            </p:cNvPr>
            <p:cNvSpPr/>
            <p:nvPr/>
          </p:nvSpPr>
          <p:spPr>
            <a:xfrm>
              <a:off x="2739315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F9196C8-F45B-A8B8-23B2-7674D6B5D19C}"/>
                </a:ext>
              </a:extLst>
            </p:cNvPr>
            <p:cNvSpPr/>
            <p:nvPr/>
          </p:nvSpPr>
          <p:spPr>
            <a:xfrm>
              <a:off x="2906167" y="2341400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B4C92D1-3609-4A14-271F-3CE4E350EBAC}"/>
                </a:ext>
              </a:extLst>
            </p:cNvPr>
            <p:cNvSpPr/>
            <p:nvPr/>
          </p:nvSpPr>
          <p:spPr>
            <a:xfrm>
              <a:off x="3072150" y="2341400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43EAF35-19F4-C9C2-E105-44B89EB7CB44}"/>
                </a:ext>
              </a:extLst>
            </p:cNvPr>
            <p:cNvSpPr/>
            <p:nvPr/>
          </p:nvSpPr>
          <p:spPr>
            <a:xfrm>
              <a:off x="1573958" y="2341400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1508A5F-44DD-F88E-A4F6-AE64AE87575D}"/>
                </a:ext>
              </a:extLst>
            </p:cNvPr>
            <p:cNvSpPr/>
            <p:nvPr/>
          </p:nvSpPr>
          <p:spPr>
            <a:xfrm>
              <a:off x="1407975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F4D0E3E-E652-6962-6ABA-A876CD805069}"/>
                </a:ext>
              </a:extLst>
            </p:cNvPr>
            <p:cNvSpPr/>
            <p:nvPr/>
          </p:nvSpPr>
          <p:spPr>
            <a:xfrm>
              <a:off x="1740810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A0DFE2-11A5-855F-43AD-10473CE9EF79}"/>
                </a:ext>
              </a:extLst>
            </p:cNvPr>
            <p:cNvSpPr/>
            <p:nvPr/>
          </p:nvSpPr>
          <p:spPr>
            <a:xfrm>
              <a:off x="1907662" y="250825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79187AF-9C08-6F7B-2ACD-38446A360887}"/>
                </a:ext>
              </a:extLst>
            </p:cNvPr>
            <p:cNvSpPr/>
            <p:nvPr/>
          </p:nvSpPr>
          <p:spPr>
            <a:xfrm>
              <a:off x="2073645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7CF0010-BE42-5D45-0553-C8971BAB7F15}"/>
                </a:ext>
              </a:extLst>
            </p:cNvPr>
            <p:cNvSpPr/>
            <p:nvPr/>
          </p:nvSpPr>
          <p:spPr>
            <a:xfrm>
              <a:off x="2240497" y="250825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ED9215B-B283-2D70-1CE3-5F85BB8D620C}"/>
                </a:ext>
              </a:extLst>
            </p:cNvPr>
            <p:cNvSpPr/>
            <p:nvPr/>
          </p:nvSpPr>
          <p:spPr>
            <a:xfrm>
              <a:off x="2406480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A544FB9-D396-CD3F-9804-6998EF1AD35D}"/>
                </a:ext>
              </a:extLst>
            </p:cNvPr>
            <p:cNvSpPr/>
            <p:nvPr/>
          </p:nvSpPr>
          <p:spPr>
            <a:xfrm>
              <a:off x="2573332" y="250825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2A54736-19F0-38D4-FF2A-889A92AB83D4}"/>
                </a:ext>
              </a:extLst>
            </p:cNvPr>
            <p:cNvSpPr/>
            <p:nvPr/>
          </p:nvSpPr>
          <p:spPr>
            <a:xfrm>
              <a:off x="2739315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244483E-ED2D-C71F-870C-0FA137A7C0D7}"/>
                </a:ext>
              </a:extLst>
            </p:cNvPr>
            <p:cNvSpPr/>
            <p:nvPr/>
          </p:nvSpPr>
          <p:spPr>
            <a:xfrm>
              <a:off x="2906167" y="250825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9192678-C407-1DE2-3CF4-C475E092B70B}"/>
                </a:ext>
              </a:extLst>
            </p:cNvPr>
            <p:cNvSpPr/>
            <p:nvPr/>
          </p:nvSpPr>
          <p:spPr>
            <a:xfrm>
              <a:off x="3072150" y="2508252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B63B57A-570B-294F-94EA-F40039CBB25E}"/>
                </a:ext>
              </a:extLst>
            </p:cNvPr>
            <p:cNvSpPr/>
            <p:nvPr/>
          </p:nvSpPr>
          <p:spPr>
            <a:xfrm>
              <a:off x="1573958" y="2508252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DD69ACD-BC8C-3262-AB13-F55D76B7FB53}"/>
                </a:ext>
              </a:extLst>
            </p:cNvPr>
            <p:cNvSpPr/>
            <p:nvPr/>
          </p:nvSpPr>
          <p:spPr>
            <a:xfrm>
              <a:off x="1407975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E49FEEE-937D-850E-6EA3-2937C16096A0}"/>
                </a:ext>
              </a:extLst>
            </p:cNvPr>
            <p:cNvSpPr/>
            <p:nvPr/>
          </p:nvSpPr>
          <p:spPr>
            <a:xfrm>
              <a:off x="1740810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128CBB7-709A-B765-3BC9-CA08A7433EB2}"/>
                </a:ext>
              </a:extLst>
            </p:cNvPr>
            <p:cNvSpPr/>
            <p:nvPr/>
          </p:nvSpPr>
          <p:spPr>
            <a:xfrm>
              <a:off x="1907662" y="2675104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65FCE27-F302-150C-CAAF-4CCF0D8CAE4A}"/>
                </a:ext>
              </a:extLst>
            </p:cNvPr>
            <p:cNvSpPr/>
            <p:nvPr/>
          </p:nvSpPr>
          <p:spPr>
            <a:xfrm>
              <a:off x="2073645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8DC896B-594E-229E-44CC-4B95FCEDFC30}"/>
                </a:ext>
              </a:extLst>
            </p:cNvPr>
            <p:cNvSpPr/>
            <p:nvPr/>
          </p:nvSpPr>
          <p:spPr>
            <a:xfrm>
              <a:off x="2240497" y="2675104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6020C6F-C2F3-9681-3BFF-E83B0008972C}"/>
                </a:ext>
              </a:extLst>
            </p:cNvPr>
            <p:cNvSpPr/>
            <p:nvPr/>
          </p:nvSpPr>
          <p:spPr>
            <a:xfrm>
              <a:off x="2406480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17E18AD-2EA0-06EE-E64E-3593D7C979E9}"/>
                </a:ext>
              </a:extLst>
            </p:cNvPr>
            <p:cNvSpPr/>
            <p:nvPr/>
          </p:nvSpPr>
          <p:spPr>
            <a:xfrm>
              <a:off x="2573332" y="2675104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69E186C-2C4A-8C9D-1954-BFCF7678B638}"/>
                </a:ext>
              </a:extLst>
            </p:cNvPr>
            <p:cNvSpPr/>
            <p:nvPr/>
          </p:nvSpPr>
          <p:spPr>
            <a:xfrm>
              <a:off x="2739315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2706C87-ED39-429C-0607-7F7EC91AFD52}"/>
                </a:ext>
              </a:extLst>
            </p:cNvPr>
            <p:cNvSpPr/>
            <p:nvPr/>
          </p:nvSpPr>
          <p:spPr>
            <a:xfrm>
              <a:off x="2906167" y="2675104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DB16994-E322-EB34-5E69-E502C656A42D}"/>
                </a:ext>
              </a:extLst>
            </p:cNvPr>
            <p:cNvSpPr/>
            <p:nvPr/>
          </p:nvSpPr>
          <p:spPr>
            <a:xfrm>
              <a:off x="3072150" y="2675104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25E1CA3-C878-A2BF-E40E-A82C15A99D6E}"/>
                </a:ext>
              </a:extLst>
            </p:cNvPr>
            <p:cNvSpPr/>
            <p:nvPr/>
          </p:nvSpPr>
          <p:spPr>
            <a:xfrm>
              <a:off x="1573958" y="2675104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5A2D6D2-1FFF-86BE-39FB-C26A68624EA6}"/>
                </a:ext>
              </a:extLst>
            </p:cNvPr>
            <p:cNvSpPr/>
            <p:nvPr/>
          </p:nvSpPr>
          <p:spPr>
            <a:xfrm>
              <a:off x="1407975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3F878FF-BA03-4BD8-F7B2-5A76ACF84022}"/>
                </a:ext>
              </a:extLst>
            </p:cNvPr>
            <p:cNvSpPr/>
            <p:nvPr/>
          </p:nvSpPr>
          <p:spPr>
            <a:xfrm>
              <a:off x="1740810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45F1C3B-CDFD-58A8-40A7-0FFCE7A56E62}"/>
                </a:ext>
              </a:extLst>
            </p:cNvPr>
            <p:cNvSpPr/>
            <p:nvPr/>
          </p:nvSpPr>
          <p:spPr>
            <a:xfrm>
              <a:off x="1907662" y="284195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E0D1D58-9A7E-E457-16FA-D64978BBBF1D}"/>
                </a:ext>
              </a:extLst>
            </p:cNvPr>
            <p:cNvSpPr/>
            <p:nvPr/>
          </p:nvSpPr>
          <p:spPr>
            <a:xfrm>
              <a:off x="2073645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E892529-9D74-10F5-6F57-D45278D666EF}"/>
                </a:ext>
              </a:extLst>
            </p:cNvPr>
            <p:cNvSpPr/>
            <p:nvPr/>
          </p:nvSpPr>
          <p:spPr>
            <a:xfrm>
              <a:off x="2240497" y="284195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D58DADC-A2D9-BA40-71BC-8B1A7AA84EAF}"/>
                </a:ext>
              </a:extLst>
            </p:cNvPr>
            <p:cNvSpPr/>
            <p:nvPr/>
          </p:nvSpPr>
          <p:spPr>
            <a:xfrm>
              <a:off x="2406480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73A41864-D45A-8F3D-5CB5-CA3B0117405B}"/>
                </a:ext>
              </a:extLst>
            </p:cNvPr>
            <p:cNvSpPr/>
            <p:nvPr/>
          </p:nvSpPr>
          <p:spPr>
            <a:xfrm>
              <a:off x="2573332" y="284195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6CB951E-CFC6-828A-5765-09DA20CA5F1F}"/>
                </a:ext>
              </a:extLst>
            </p:cNvPr>
            <p:cNvSpPr/>
            <p:nvPr/>
          </p:nvSpPr>
          <p:spPr>
            <a:xfrm>
              <a:off x="2739315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C339CF8-8259-3FDC-106A-1FC628194DA1}"/>
                </a:ext>
              </a:extLst>
            </p:cNvPr>
            <p:cNvSpPr/>
            <p:nvPr/>
          </p:nvSpPr>
          <p:spPr>
            <a:xfrm>
              <a:off x="2906167" y="284195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8620A9-C598-7637-4191-540AA47B1957}"/>
                </a:ext>
              </a:extLst>
            </p:cNvPr>
            <p:cNvSpPr/>
            <p:nvPr/>
          </p:nvSpPr>
          <p:spPr>
            <a:xfrm>
              <a:off x="3072150" y="2841956"/>
              <a:ext cx="166852" cy="166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134434C-53E7-77D3-811B-4B9A4F0FCD21}"/>
                </a:ext>
              </a:extLst>
            </p:cNvPr>
            <p:cNvSpPr/>
            <p:nvPr/>
          </p:nvSpPr>
          <p:spPr>
            <a:xfrm>
              <a:off x="1573958" y="2841956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EDC61C5-E799-C483-3AEE-05513D9F7BFF}"/>
                </a:ext>
              </a:extLst>
            </p:cNvPr>
            <p:cNvSpPr/>
            <p:nvPr/>
          </p:nvSpPr>
          <p:spPr>
            <a:xfrm>
              <a:off x="1407975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5DAA77A-818E-1B44-B1AC-C2DCCC4E3917}"/>
                </a:ext>
              </a:extLst>
            </p:cNvPr>
            <p:cNvSpPr/>
            <p:nvPr/>
          </p:nvSpPr>
          <p:spPr>
            <a:xfrm>
              <a:off x="1740810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53D81AF-7250-7A35-35BC-B59AD7BAA5F5}"/>
                </a:ext>
              </a:extLst>
            </p:cNvPr>
            <p:cNvSpPr/>
            <p:nvPr/>
          </p:nvSpPr>
          <p:spPr>
            <a:xfrm>
              <a:off x="1907662" y="300880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4161D89-AEA6-A5D9-8676-1591A4787D46}"/>
                </a:ext>
              </a:extLst>
            </p:cNvPr>
            <p:cNvSpPr/>
            <p:nvPr/>
          </p:nvSpPr>
          <p:spPr>
            <a:xfrm>
              <a:off x="2073645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C8B1109-0A79-DAFC-0682-4E34C27718F1}"/>
                </a:ext>
              </a:extLst>
            </p:cNvPr>
            <p:cNvSpPr/>
            <p:nvPr/>
          </p:nvSpPr>
          <p:spPr>
            <a:xfrm>
              <a:off x="2240497" y="300880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6E85F76-DC5A-9254-D853-B6DD45FF266A}"/>
                </a:ext>
              </a:extLst>
            </p:cNvPr>
            <p:cNvSpPr/>
            <p:nvPr/>
          </p:nvSpPr>
          <p:spPr>
            <a:xfrm>
              <a:off x="2406480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357B048-2151-AC37-88AD-C87AC60B35B1}"/>
                </a:ext>
              </a:extLst>
            </p:cNvPr>
            <p:cNvSpPr/>
            <p:nvPr/>
          </p:nvSpPr>
          <p:spPr>
            <a:xfrm>
              <a:off x="2573332" y="300880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E0352EB-651B-9972-21BC-B9AB8A02E2BF}"/>
                </a:ext>
              </a:extLst>
            </p:cNvPr>
            <p:cNvSpPr/>
            <p:nvPr/>
          </p:nvSpPr>
          <p:spPr>
            <a:xfrm>
              <a:off x="2739315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0E4028-1764-F003-F065-7D4090CBC50A}"/>
                </a:ext>
              </a:extLst>
            </p:cNvPr>
            <p:cNvSpPr/>
            <p:nvPr/>
          </p:nvSpPr>
          <p:spPr>
            <a:xfrm>
              <a:off x="2906167" y="300880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F83CFD5-F116-341D-28BF-953703841E42}"/>
                </a:ext>
              </a:extLst>
            </p:cNvPr>
            <p:cNvSpPr/>
            <p:nvPr/>
          </p:nvSpPr>
          <p:spPr>
            <a:xfrm>
              <a:off x="3072150" y="3008808"/>
              <a:ext cx="166852" cy="166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DB5843A-9B43-F439-519D-EF1A76541848}"/>
                </a:ext>
              </a:extLst>
            </p:cNvPr>
            <p:cNvSpPr/>
            <p:nvPr/>
          </p:nvSpPr>
          <p:spPr>
            <a:xfrm>
              <a:off x="1573958" y="3008808"/>
              <a:ext cx="166852" cy="1668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52A4130-2CD3-F257-15E2-1C657F04A250}"/>
              </a:ext>
            </a:extLst>
          </p:cNvPr>
          <p:cNvSpPr/>
          <p:nvPr/>
        </p:nvSpPr>
        <p:spPr>
          <a:xfrm>
            <a:off x="5891245" y="3959678"/>
            <a:ext cx="1065603" cy="634437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accent1">
                  <a:lumMod val="50000"/>
                  <a:alpha val="40000"/>
                </a:schemeClr>
              </a:gs>
            </a:gsLst>
            <a:lin ang="90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CNN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6065E45-10EF-15B7-E1AF-E6E384934EB3}"/>
              </a:ext>
            </a:extLst>
          </p:cNvPr>
          <p:cNvCxnSpPr/>
          <p:nvPr/>
        </p:nvCxnSpPr>
        <p:spPr>
          <a:xfrm>
            <a:off x="5105076" y="4215958"/>
            <a:ext cx="581158" cy="0"/>
          </a:xfrm>
          <a:prstGeom prst="straightConnector1">
            <a:avLst/>
          </a:prstGeom>
          <a:ln w="41275" cmpd="sng">
            <a:gradFill>
              <a:gsLst>
                <a:gs pos="0">
                  <a:schemeClr val="tx1"/>
                </a:gs>
                <a:gs pos="51000">
                  <a:schemeClr val="accent1">
                    <a:lumMod val="50000"/>
                  </a:schemeClr>
                </a:gs>
                <a:gs pos="83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B4F3EC3-F18F-3F40-6C6F-FE8A4BF63F40}"/>
              </a:ext>
            </a:extLst>
          </p:cNvPr>
          <p:cNvCxnSpPr/>
          <p:nvPr/>
        </p:nvCxnSpPr>
        <p:spPr>
          <a:xfrm>
            <a:off x="7345864" y="4278391"/>
            <a:ext cx="581158" cy="0"/>
          </a:xfrm>
          <a:prstGeom prst="straightConnector1">
            <a:avLst/>
          </a:prstGeom>
          <a:ln w="41275" cmpd="sng">
            <a:gradFill>
              <a:gsLst>
                <a:gs pos="0">
                  <a:schemeClr val="tx1"/>
                </a:gs>
                <a:gs pos="51000">
                  <a:schemeClr val="accent1">
                    <a:lumMod val="50000"/>
                  </a:schemeClr>
                </a:gs>
                <a:gs pos="83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EA13FD7-93E4-0006-CA42-BC036A9F1A5C}"/>
              </a:ext>
            </a:extLst>
          </p:cNvPr>
          <p:cNvSpPr/>
          <p:nvPr/>
        </p:nvSpPr>
        <p:spPr>
          <a:xfrm>
            <a:off x="8165813" y="3904526"/>
            <a:ext cx="2513073" cy="702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Output: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Robustness</a:t>
            </a:r>
            <a:r>
              <a:rPr lang="en-US" sz="2000" dirty="0">
                <a:solidFill>
                  <a:schemeClr val="tx1"/>
                </a:solidFill>
              </a:rPr>
              <a:t> Performance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A658EA-1EA9-CE35-9EE9-024B7FD68279}"/>
              </a:ext>
            </a:extLst>
          </p:cNvPr>
          <p:cNvGrpSpPr/>
          <p:nvPr/>
        </p:nvGrpSpPr>
        <p:grpSpPr>
          <a:xfrm>
            <a:off x="5974264" y="4786732"/>
            <a:ext cx="1371600" cy="1412568"/>
            <a:chOff x="6004784" y="4266227"/>
            <a:chExt cx="1371600" cy="1412568"/>
          </a:xfrm>
          <a:solidFill>
            <a:srgbClr val="00B0F0"/>
          </a:solidFill>
        </p:grpSpPr>
        <p:pic>
          <p:nvPicPr>
            <p:cNvPr id="6" name="Graphic 5" descr="Arrow Up with solid fill">
              <a:extLst>
                <a:ext uri="{FF2B5EF4-FFF2-40B4-BE49-F238E27FC236}">
                  <a16:creationId xmlns:a16="http://schemas.microsoft.com/office/drawing/2014/main" id="{ED744371-7DEC-CD3A-9B28-265648C9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04784" y="4266227"/>
              <a:ext cx="914400" cy="914400"/>
            </a:xfrm>
            <a:prstGeom prst="rect">
              <a:avLst/>
            </a:prstGeom>
          </p:spPr>
        </p:pic>
        <p:pic>
          <p:nvPicPr>
            <p:cNvPr id="82" name="Graphic 81" descr="Brain in head with solid fill">
              <a:extLst>
                <a:ext uri="{FF2B5EF4-FFF2-40B4-BE49-F238E27FC236}">
                  <a16:creationId xmlns:a16="http://schemas.microsoft.com/office/drawing/2014/main" id="{3F1F0F0D-DAEA-6F07-0911-6CD6B4FD5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1984" y="4764395"/>
              <a:ext cx="914400" cy="9144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4072BED-AA5A-7F82-23F4-672C356A75A9}"/>
              </a:ext>
            </a:extLst>
          </p:cNvPr>
          <p:cNvGrpSpPr/>
          <p:nvPr/>
        </p:nvGrpSpPr>
        <p:grpSpPr>
          <a:xfrm>
            <a:off x="3257552" y="2175079"/>
            <a:ext cx="2633694" cy="2223759"/>
            <a:chOff x="3257552" y="2175079"/>
            <a:chExt cx="2633694" cy="2223759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4C7DEB8-4B75-FB12-1D58-1FCA6F623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31" y="2815849"/>
              <a:ext cx="0" cy="563801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784676E-D58E-C5BA-AFEB-0CB5580D2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234" y="2815849"/>
              <a:ext cx="0" cy="563801"/>
            </a:xfrm>
            <a:prstGeom prst="straightConnector1">
              <a:avLst/>
            </a:prstGeom>
            <a:ln w="41275" cmpd="sng">
              <a:solidFill>
                <a:srgbClr val="C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E53DBE-3FD5-276C-0912-AB5360DF76A6}"/>
                </a:ext>
              </a:extLst>
            </p:cNvPr>
            <p:cNvSpPr/>
            <p:nvPr/>
          </p:nvSpPr>
          <p:spPr>
            <a:xfrm>
              <a:off x="3257552" y="2175079"/>
              <a:ext cx="2633694" cy="7020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Graph Representation Learning</a:t>
              </a:r>
            </a:p>
          </p:txBody>
        </p: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4F9B74B5-FEA9-9F4E-A7D8-6FCD1D957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0351" y="4033078"/>
              <a:ext cx="365760" cy="365760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75C3334-EDB5-7E8C-1AFE-C0202E4B9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40100" y="4033078"/>
              <a:ext cx="365760" cy="365760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32CD627-C24F-C73D-237D-EBA57016B861}"/>
              </a:ext>
            </a:extLst>
          </p:cNvPr>
          <p:cNvSpPr txBox="1"/>
          <p:nvPr/>
        </p:nvSpPr>
        <p:spPr>
          <a:xfrm>
            <a:off x="669036" y="6211092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0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R. Wu, J. Li, L. Wang, X. Li, &amp; G. Chen. A Learning Convolutional Neural Network Approach for Network Robustness Prediction.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Cybernetics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53(7): 4531–4544 (2023)</a:t>
            </a:r>
            <a:endParaRPr lang="fr-FR" sz="1600" i="1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5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30968-6CB3-A598-B4E1-46E8DBAB6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Freeform: Shape 10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9CF0A-A417-8D79-7C59-FED1EABB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5940622" cy="11704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CNN for Robustness Evaluation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3600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BF32A-EA71-96AE-952E-32B7F0A5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90" y="405166"/>
            <a:ext cx="5657021" cy="25032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738AF95-6973-EF8B-F264-792FE3B6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41" y="3185974"/>
            <a:ext cx="11756754" cy="279222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7A47AE6-C2F4-88F0-0ADC-7584E26FE9B4}"/>
              </a:ext>
            </a:extLst>
          </p:cNvPr>
          <p:cNvSpPr txBox="1"/>
          <p:nvPr/>
        </p:nvSpPr>
        <p:spPr>
          <a:xfrm>
            <a:off x="669036" y="6211092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1"/>
            </a:pPr>
            <a:r>
              <a:rPr lang="en-US" sz="160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Lou, C. Wu, J. Li, L. Wang, &amp; G. Chen. Network Robustness Prediction: Influence of Training Data Distributions. </a:t>
            </a:r>
            <a:r>
              <a:rPr lang="en-US" sz="1600" i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Neural Networks and Learning Systems</a:t>
            </a:r>
            <a:r>
              <a:rPr lang="en-US" sz="160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35(10): 13496–13507 (2024)</a:t>
            </a:r>
            <a:endParaRPr lang="fr-FR" sz="1600" i="1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61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5F81F-C7C9-34AB-3FD4-EACD7F98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980738-C2E0-B299-D6AD-DC1D90A25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AD1A9-8ADC-BCC7-5BF3-E170C76D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GNN for Robustness Evaluation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EC83F9E-5571-4891-2569-A1151EFB9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3A30B7-B272-6F57-2EBA-A96A43B50FE5}"/>
              </a:ext>
            </a:extLst>
          </p:cNvPr>
          <p:cNvSpPr txBox="1"/>
          <p:nvPr/>
        </p:nvSpPr>
        <p:spPr>
          <a:xfrm>
            <a:off x="669036" y="5370173"/>
            <a:ext cx="111175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2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K. Xu, W. Hu, J.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Leskovec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&amp; S.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Jegelka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How Powerful are Graph Neural Networks?”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in Proc. ICLR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pp. 1–17 (2019)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12"/>
            </a:pP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A. Kendall, Y. Gal, &amp; R.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Cipolla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Multi-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task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Learning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Using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Uncertainty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to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Weigh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Losses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for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Scene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Geometry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fr-FR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Semantics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,”  in </a:t>
            </a:r>
            <a:r>
              <a:rPr lang="fr-FR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Proc. CVPR,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pp. 7482–7491 (2018)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12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C. Wu, Y. Lou, J. Li, L</a:t>
            </a:r>
            <a:r>
              <a:rPr lang="en-US" altLang="zh-CN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Wang, S. Xie, &amp; G. Chen. A Multitask Network Robustness Analysis System Based on the Graph Isomorphism Network.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Transactions on Cybernetics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54(11): 6630–6642 (2024)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93C76-0BB5-CC94-F5BB-54704B83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4" y="1775389"/>
            <a:ext cx="9927771" cy="261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2BAF3-3557-7BEB-80D4-5C35ED62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58" y="4449067"/>
            <a:ext cx="1554480" cy="95172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416B819-6D33-8F91-DA5F-0FC7818FD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001" y="4568730"/>
            <a:ext cx="1554480" cy="7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17520-5C1E-1A07-35D0-0CAD5EAE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Me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National Yang Ming Chiao Tung University - Wikipedia">
            <a:extLst>
              <a:ext uri="{FF2B5EF4-FFF2-40B4-BE49-F238E27FC236}">
                <a16:creationId xmlns:a16="http://schemas.microsoft.com/office/drawing/2014/main" id="{A19A42DA-7142-5AFD-680C-B15AE5A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25" y="182562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EE77E-7F87-F874-5AAC-7807CFB0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DBD2A6-5854-B0C6-68AA-E2B63F3D3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686" y="1825625"/>
            <a:ext cx="9111114" cy="4351338"/>
          </a:xfrm>
        </p:spPr>
        <p:txBody>
          <a:bodyPr/>
          <a:lstStyle/>
          <a:p>
            <a:r>
              <a:rPr lang="en-US" dirty="0"/>
              <a:t>PI: Network Science and Graph Learning Lab</a:t>
            </a:r>
          </a:p>
          <a:p>
            <a:r>
              <a:rPr lang="en-US" dirty="0"/>
              <a:t>Member: Communication Service/Software Lab</a:t>
            </a:r>
          </a:p>
          <a:p>
            <a:r>
              <a:rPr lang="en-US" dirty="0"/>
              <a:t>H&amp;J Youth Chair Professor</a:t>
            </a:r>
          </a:p>
          <a:p>
            <a:r>
              <a:rPr lang="en-US" dirty="0"/>
              <a:t>Fellow of the Higher Education Academy (FHEA)</a:t>
            </a:r>
          </a:p>
          <a:p>
            <a:r>
              <a:rPr lang="en-US" dirty="0"/>
              <a:t>Senior Member of IEEE</a:t>
            </a:r>
          </a:p>
        </p:txBody>
      </p:sp>
    </p:spTree>
    <p:extLst>
      <p:ext uri="{BB962C8B-B14F-4D97-AF65-F5344CB8AC3E}">
        <p14:creationId xmlns:p14="http://schemas.microsoft.com/office/powerpoint/2010/main" val="2346591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3B6D3-2953-2D71-E85A-D9E44DBD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1601FA-4433-A431-063E-347630125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7372E-0DE5-07C9-CEE8-DA9846D8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7153E0-6801-D230-6183-C69BABDC1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EF6FD3-CAD7-B829-D4E8-DF24CC7B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and Prediction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9375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1C854-5783-93E0-C8D4-2675AA56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C862B9-1567-7AAF-B753-9EA4B6684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B9683-D173-CC5C-E3F7-313E514C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Optimization: Empirical Necessary Condition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432D20-833F-6EA7-CB59-DC0AF6251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EFE1E7-A4AC-AA98-F7EC-4D191AB61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065" y="2691604"/>
                <a:ext cx="10515599" cy="32448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0EFE1E7-A4AC-AA98-F7EC-4D191AB61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065" y="2691604"/>
                <a:ext cx="10515599" cy="324481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FFF9A76-E55D-46A2-50BD-A016E7BC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202" y="1807983"/>
            <a:ext cx="3206115" cy="221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40505-0D95-AADE-7478-C9255359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6" y="3851840"/>
            <a:ext cx="9509760" cy="2302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A0A45-9E82-7556-8F24-8844FE8AC818}"/>
              </a:ext>
            </a:extLst>
          </p:cNvPr>
          <p:cNvSpPr txBox="1"/>
          <p:nvPr/>
        </p:nvSpPr>
        <p:spPr>
          <a:xfrm>
            <a:off x="669036" y="62764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5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Y. Lou, L. Wang, K.F. Tsang, &amp; G. Chen. Towards Optimal Robustness of Network Controllability: An Empirical Necessary Condition.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IEEE Transactions on Circuits and Systems I: Regular Papers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, 67(9): 3163–3174 (2020)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Arial Nova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C935-2717-B339-CA70-ABAE56287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129" y="2517642"/>
            <a:ext cx="3933825" cy="1357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A36B7-C94B-E099-6D62-FFF5FB993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772" y="1775045"/>
            <a:ext cx="2680607" cy="7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2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2A6F2-C896-0204-046C-B290FEC9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25B876-38F8-2124-09D9-635D163DD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9F52-301B-959F-41BE-2B479A0D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Optimization: Robustness Potential Explorer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F21A3C41-F184-B7EF-8738-FF2E05D4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CDE07-33F6-0D31-A8A2-370A24C5DBDE}"/>
              </a:ext>
            </a:extLst>
          </p:cNvPr>
          <p:cNvSpPr txBox="1"/>
          <p:nvPr/>
        </p:nvSpPr>
        <p:spPr>
          <a:xfrm>
            <a:off x="669036" y="62764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6"/>
            </a:pPr>
            <a:r>
              <a:rPr lang="de-DE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Y. Lou, C. Wu, L. Chen, L. Zhou, L. Wang, &amp; G. Chen. 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Exploring the Potential for Enhancing Structural Robustness of Complex Networks.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IEEE Computational Intelligence Magazine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 (2025)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Arial Nova Light" panose="020B03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4DC0EA-8447-18CD-8B3F-2B6BBD44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586" y="1977764"/>
            <a:ext cx="7571015" cy="3631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2A8DA6-A114-C4C8-B86E-2DB966EF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2" y="4222651"/>
            <a:ext cx="3090781" cy="8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1ECAC-4953-B5DD-DBC9-F76FED4C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D6E4B0-0C5C-5258-3B1D-F0F27E245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1D2B7-AD41-F655-E339-4186364D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Optimization: Robustness Potential Explorer (</a:t>
            </a:r>
            <a:r>
              <a:rPr lang="en-US" sz="4000" b="0" i="0" dirty="0">
                <a:solidFill>
                  <a:srgbClr val="040C28"/>
                </a:solidFill>
                <a:effectLst/>
                <a:latin typeface="Google Sans"/>
              </a:rPr>
              <a:t>cont'd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C9966E6-EF00-0FC5-659E-6AE65A47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DF1C4-189A-B7D9-F7F9-6AED085E81BA}"/>
              </a:ext>
            </a:extLst>
          </p:cNvPr>
          <p:cNvSpPr txBox="1"/>
          <p:nvPr/>
        </p:nvSpPr>
        <p:spPr>
          <a:xfrm>
            <a:off x="669036" y="62764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6"/>
            </a:pPr>
            <a:r>
              <a:rPr lang="de-DE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Y. Lou, C. Wu, L. Chen, L. Zhou, L. Wang, &amp; G. Chen. 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Exploring the Potential for Enhancing Structural Robustness of Complex Networks.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IEEE Computational Intelligence Magazine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 (2025)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E4BD-8E01-7903-66C1-23C3DE84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04" y="1971851"/>
            <a:ext cx="7901668" cy="4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68C2C-B976-1BCD-85A2-452606D0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CF13D1-69F1-8505-F736-7D3C09C50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79BBA-D2E4-AF2B-6109-D00E7EEC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Optimization: Empirical Necessary Condition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986ACA0-595F-B9C1-94CE-05EFE53E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C8900-80AE-AE07-978F-F7CC92637F09}"/>
              </a:ext>
            </a:extLst>
          </p:cNvPr>
          <p:cNvSpPr txBox="1"/>
          <p:nvPr/>
        </p:nvSpPr>
        <p:spPr>
          <a:xfrm>
            <a:off x="669036" y="6276407"/>
            <a:ext cx="11117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16"/>
            </a:pPr>
            <a:r>
              <a:rPr lang="de-DE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Y. Lou, C. Wu, L. Chen, L. Zhou, L. Wang, &amp; G. Chen. 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Exploring the Potential for Enhancing Structural Robustness of Complex Networks.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IEEE Computational Intelligence Magazine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Arial Nova Light" panose="020B0304020202020204" pitchFamily="34" charset="0"/>
              </a:rPr>
              <a:t> (2025)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Arial Nova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2DC14-9EAC-634E-A2F5-C9C8FE3E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737"/>
            <a:ext cx="12192000" cy="57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9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A84BA-8718-8FFD-C017-CCFF3113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4A6908-E72F-5CAA-AF83-18F9F195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70747-3C61-90BF-C0A8-789A6AFF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A2C1F7D-951D-7864-E296-F249962B7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45AD46-93B1-63B9-6449-0695ADCD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and Prediction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1625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EEBD1-3DD4-0767-B009-EF3DB59DB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092D8F-84BB-4577-FE8C-44EF8D73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4174-E407-D00C-75C6-71BE0E70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53F7521-F711-2B9C-8588-42F992A30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662C83-1F29-FF55-965C-4306414F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Developed realistic metrics to assess the robustness of various key functionalities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Applied analytical methods and computational approaches (ML, CNN, GNN) for robustness evaluation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Designed optimal conditions and created a robustness potential explorer</a:t>
            </a:r>
          </a:p>
        </p:txBody>
      </p:sp>
    </p:spTree>
    <p:extLst>
      <p:ext uri="{BB962C8B-B14F-4D97-AF65-F5344CB8AC3E}">
        <p14:creationId xmlns:p14="http://schemas.microsoft.com/office/powerpoint/2010/main" val="110315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D1FC0-A769-C739-EAD4-3F593191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B14CC0-B808-D2FF-134F-F476FE37A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10905-BCCB-569B-C836-B00B5043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Work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7B4C70A-E330-ECB1-07DA-6E1B4E5F6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948649-B08E-84F8-8044-26862C05F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Metrics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Practical metrics: multi-objective, multi-dimensional, real-world problem based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destruction thresholds/levels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Faster and accurate destruction level detection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 and data-driven methods to improve evaluation efficiency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hidden correlations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Data-driven and analytical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explore potential future applications in UAV and LEO networks</a:t>
            </a:r>
          </a:p>
        </p:txBody>
      </p:sp>
    </p:spTree>
    <p:extLst>
      <p:ext uri="{BB962C8B-B14F-4D97-AF65-F5344CB8AC3E}">
        <p14:creationId xmlns:p14="http://schemas.microsoft.com/office/powerpoint/2010/main" val="2859015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F1138-4877-D8D6-A323-046E8870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07B65C-A15E-B8EC-7491-FE69C8F38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95C1D-EBF7-B500-7171-D66C1830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Acknowledgements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C37719D-56E7-7325-1710-B03CFBA9F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F0FFF5-2C16-D082-163D-AA2B8A88FA5D}"/>
              </a:ext>
            </a:extLst>
          </p:cNvPr>
          <p:cNvSpPr txBox="1">
            <a:spLocks/>
          </p:cNvSpPr>
          <p:nvPr/>
        </p:nvSpPr>
        <p:spPr>
          <a:xfrm>
            <a:off x="724921" y="1866204"/>
            <a:ext cx="10798043" cy="4991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Guanrong Chen 	City University of Hong Kong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Lin Wang		Shanghai Jiao Tong University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Xiang Li			</a:t>
            </a:r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Tongji University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Dr.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Yaodong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He		Tencent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Shengli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Xie		Guangdong University of Technology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</a:t>
            </a:r>
            <a:r>
              <a:rPr lang="en-US" altLang="zh-CN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Junli</a:t>
            </a:r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			Sichuan Normal University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M.Sc. Students/Graduates: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Chengpei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Wu		Sichuan University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Liang Chen		</a:t>
            </a:r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Sichuan Normal University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Ms.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Wenli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Huang		</a:t>
            </a:r>
            <a:r>
              <a:rPr lang="en-US" altLang="zh-C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Sichuan Normal University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8605BF-E008-4A71-024E-CCAFE08AC0B6}"/>
              </a:ext>
            </a:extLst>
          </p:cNvPr>
          <p:cNvSpPr txBox="1">
            <a:spLocks/>
          </p:cNvSpPr>
          <p:nvPr/>
        </p:nvSpPr>
        <p:spPr>
          <a:xfrm>
            <a:off x="8268595" y="4253544"/>
            <a:ext cx="3400348" cy="428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31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3217D6-B347-480D-B047-EF8F2D12DC4C}"/>
              </a:ext>
            </a:extLst>
          </p:cNvPr>
          <p:cNvSpPr txBox="1"/>
          <p:nvPr/>
        </p:nvSpPr>
        <p:spPr>
          <a:xfrm>
            <a:off x="1388746" y="1067770"/>
            <a:ext cx="4620584" cy="2372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b="1" dirty="0">
                <a:latin typeface="Calibri 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  <a:endParaRPr lang="en-US" sz="5400" dirty="0">
              <a:latin typeface="Calibri 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A person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8B922F84-3F47-E94B-9840-7FEC95D5F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40790" y="11585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5FDF7-6D83-900A-77CE-52EFEC19F746}"/>
              </a:ext>
            </a:extLst>
          </p:cNvPr>
          <p:cNvSpPr/>
          <p:nvPr/>
        </p:nvSpPr>
        <p:spPr>
          <a:xfrm>
            <a:off x="4988689" y="0"/>
            <a:ext cx="586836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73EBE91-8093-91AF-A8EA-DB1D32E59235}"/>
              </a:ext>
            </a:extLst>
          </p:cNvPr>
          <p:cNvSpPr txBox="1">
            <a:spLocks/>
          </p:cNvSpPr>
          <p:nvPr/>
        </p:nvSpPr>
        <p:spPr>
          <a:xfrm>
            <a:off x="1426481" y="3034054"/>
            <a:ext cx="4431371" cy="126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HK" sz="2400" dirty="0">
                <a:latin typeface="Calibri "/>
                <a:ea typeface="Roboto" panose="02000000000000000000" pitchFamily="2" charset="0"/>
                <a:cs typeface="Roboto" panose="02000000000000000000" pitchFamily="2" charset="0"/>
              </a:rPr>
              <a:t>Felix Yang Lou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HK" sz="2400" dirty="0">
                <a:latin typeface="Calibri "/>
                <a:ea typeface="Roboto" panose="02000000000000000000" pitchFamily="2" charset="0"/>
                <a:cs typeface="Roboto" panose="02000000000000000000" pitchFamily="2" charset="0"/>
              </a:rPr>
              <a:t>E-mail: </a:t>
            </a:r>
            <a:r>
              <a:rPr lang="en-US" sz="2400" dirty="0">
                <a:latin typeface="Calibri 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felix.lou@ieee.org</a:t>
            </a:r>
            <a:r>
              <a:rPr lang="en-US" sz="2400" dirty="0">
                <a:latin typeface="Calibri 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HK" sz="2400" dirty="0">
              <a:latin typeface="Calibri 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B0A7F-A060-BDB9-3BC1-6B63F833E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549" y="4244301"/>
            <a:ext cx="1760644" cy="23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83BAA-1431-D0EE-3F64-84EE63D17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31585B-2661-0FC5-15D7-15A5C640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3F27E-8E63-21D9-0991-DE9C099C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F2CE9229-40CA-BACC-9EDE-07C5F50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279A9-F88D-FB70-52E6-A86BA5B48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599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and Prediction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Optimization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B60A8-AF60-A631-879B-6298E654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224446"/>
            <a:ext cx="5467133" cy="5956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E1E32A-2BD8-860B-CECC-C2B60D8DE18D}"/>
              </a:ext>
            </a:extLst>
          </p:cNvPr>
          <p:cNvSpPr txBox="1"/>
          <p:nvPr/>
        </p:nvSpPr>
        <p:spPr>
          <a:xfrm>
            <a:off x="6030289" y="6215175"/>
            <a:ext cx="584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IEEE Circuits and Systems Magazine</a:t>
            </a:r>
            <a:r>
              <a:rPr lang="en-US" sz="18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, 23(1): 12–35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3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BF8E6-37BA-007C-F191-13AC4037E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A00794-EC1D-56D4-569B-0AD5DE4B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E0C28-D5E8-A96F-41C1-016DF8F1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Preliminaries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A0F2BDF8-4B6A-7082-5EED-C8A21DD9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0763-95E8-AA78-1163-1B60F466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Science  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 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Divide and Conquer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 System </a:t>
            </a:r>
            <a:b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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Holistic Integration</a:t>
            </a:r>
          </a:p>
          <a:p>
            <a:pPr>
              <a:spcAft>
                <a:spcPts val="1200"/>
              </a:spcAft>
            </a:pP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A481-697F-3EF0-66BD-2A50106C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3B9B64-FF37-1C93-B2CF-9F15C181681D}"/>
              </a:ext>
            </a:extLst>
          </p:cNvPr>
          <p:cNvGrpSpPr/>
          <p:nvPr/>
        </p:nvGrpSpPr>
        <p:grpSpPr>
          <a:xfrm>
            <a:off x="1052623" y="4554019"/>
            <a:ext cx="2980660" cy="1314510"/>
            <a:chOff x="1066800" y="4510171"/>
            <a:chExt cx="2980660" cy="1314510"/>
          </a:xfrm>
        </p:grpSpPr>
        <p:pic>
          <p:nvPicPr>
            <p:cNvPr id="9" name="Graphic 8" descr="Arrow: Straight with solid fill">
              <a:extLst>
                <a:ext uri="{FF2B5EF4-FFF2-40B4-BE49-F238E27FC236}">
                  <a16:creationId xmlns:a16="http://schemas.microsoft.com/office/drawing/2014/main" id="{E903BA4C-438C-5495-2302-CBE777A8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779809" y="4647250"/>
              <a:ext cx="914400" cy="6402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73C506-8292-6392-D9AF-CACEE5341A71}"/>
                </a:ext>
              </a:extLst>
            </p:cNvPr>
            <p:cNvSpPr txBox="1"/>
            <p:nvPr/>
          </p:nvSpPr>
          <p:spPr>
            <a:xfrm>
              <a:off x="1066800" y="5424571"/>
              <a:ext cx="298066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Complex Networks 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678B4F-D31E-1B41-0FDE-35DD696112BD}"/>
              </a:ext>
            </a:extLst>
          </p:cNvPr>
          <p:cNvSpPr txBox="1"/>
          <p:nvPr/>
        </p:nvSpPr>
        <p:spPr>
          <a:xfrm>
            <a:off x="7340257" y="6292876"/>
            <a:ext cx="3014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 by ChatGPT 4o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1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93D0F-63A2-E892-15A3-0D343F87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DD8FE8-7CDC-CFE2-12E6-58D6869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2CBE6-03F8-9077-D1FA-C7FCD45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BA942CA-6E26-84CB-E534-B147AB151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7C83C-7032-C43A-950E-729BE227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A25F0A-95E7-5C29-A0E4-2D63C65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Robustness, the ability </a:t>
            </a:r>
            <a:r>
              <a:rPr lang="en-US" dirty="0">
                <a:solidFill>
                  <a:srgbClr val="C00000"/>
                </a:solidFill>
              </a:rPr>
              <a:t>to withstand failures and perturbations</a:t>
            </a:r>
            <a:r>
              <a:rPr lang="en-US" dirty="0"/>
              <a:t>, is a critical attribute of many complex systems.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2FE235-D7F1-389D-B38D-17A6784FDBFB}"/>
              </a:ext>
            </a:extLst>
          </p:cNvPr>
          <p:cNvSpPr/>
          <p:nvPr/>
        </p:nvSpPr>
        <p:spPr>
          <a:xfrm>
            <a:off x="4732211" y="3759567"/>
            <a:ext cx="5830952" cy="82263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Biological Systems</a:t>
            </a:r>
          </a:p>
          <a:p>
            <a:r>
              <a:rPr lang="en-US" sz="24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diseases and mutations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B6A054-804F-853A-34A7-6109B3B626B3}"/>
              </a:ext>
            </a:extLst>
          </p:cNvPr>
          <p:cNvSpPr/>
          <p:nvPr/>
        </p:nvSpPr>
        <p:spPr>
          <a:xfrm>
            <a:off x="4732211" y="4794363"/>
            <a:ext cx="5830953" cy="822632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Economics</a:t>
            </a:r>
          </a:p>
          <a:p>
            <a:r>
              <a:rPr lang="en-US" sz="24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financial risks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2C2CCD-05B1-DDF6-F926-5E004D56A231}"/>
              </a:ext>
            </a:extLst>
          </p:cNvPr>
          <p:cNvSpPr/>
          <p:nvPr/>
        </p:nvSpPr>
        <p:spPr>
          <a:xfrm>
            <a:off x="4732211" y="5829159"/>
            <a:ext cx="5830953" cy="822632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</a:t>
            </a:r>
          </a:p>
          <a:p>
            <a:r>
              <a:rPr lang="en-US" sz="24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resilience of infrastructure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41117E-9E31-736E-CCB6-ACD5E2D2CB52}"/>
              </a:ext>
            </a:extLst>
          </p:cNvPr>
          <p:cNvSpPr/>
          <p:nvPr/>
        </p:nvSpPr>
        <p:spPr>
          <a:xfrm>
            <a:off x="4732211" y="2724771"/>
            <a:ext cx="5830953" cy="822633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Ecosystems</a:t>
            </a:r>
          </a:p>
          <a:p>
            <a:r>
              <a:rPr lang="en-US" sz="2400" b="0" i="1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e.g., extinction of species</a:t>
            </a:r>
            <a:endParaRPr lang="en-US" sz="2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02F309-733E-0BBA-73AA-E891FE764DA9}"/>
              </a:ext>
            </a:extLst>
          </p:cNvPr>
          <p:cNvSpPr/>
          <p:nvPr/>
        </p:nvSpPr>
        <p:spPr>
          <a:xfrm>
            <a:off x="1120215" y="3547404"/>
            <a:ext cx="2555959" cy="2069591"/>
          </a:xfrm>
          <a:prstGeom prst="ellipse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Robustness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348A54BC-AF1D-4D31-ADD6-837298057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23387" y="3896101"/>
            <a:ext cx="914400" cy="645250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24770E28-3057-44FE-513E-A8C3C5285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723386" y="5799815"/>
            <a:ext cx="914400" cy="645250"/>
          </a:xfrm>
          <a:prstGeom prst="rect">
            <a:avLst/>
          </a:prstGeom>
        </p:spPr>
      </p:pic>
      <p:pic>
        <p:nvPicPr>
          <p:cNvPr id="21" name="Graphic 20" descr="Back with solid fill">
            <a:extLst>
              <a:ext uri="{FF2B5EF4-FFF2-40B4-BE49-F238E27FC236}">
                <a16:creationId xmlns:a16="http://schemas.microsoft.com/office/drawing/2014/main" id="{6F53D8DA-C4D7-9EA9-1079-EE972E5AD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3386" y="2944244"/>
            <a:ext cx="914400" cy="645250"/>
          </a:xfrm>
          <a:prstGeom prst="rect">
            <a:avLst/>
          </a:prstGeom>
        </p:spPr>
      </p:pic>
      <p:pic>
        <p:nvPicPr>
          <p:cNvPr id="22" name="Graphic 21" descr="Arrow: Straight with solid fill">
            <a:extLst>
              <a:ext uri="{FF2B5EF4-FFF2-40B4-BE49-F238E27FC236}">
                <a16:creationId xmlns:a16="http://schemas.microsoft.com/office/drawing/2014/main" id="{7BF73A4F-21C7-BF65-18B0-C51E2C43D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723387" y="4847958"/>
            <a:ext cx="914400" cy="6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7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F5853-D58D-055E-93A0-EB40AF54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EE39B6-9734-9D7E-5EA8-8E480EFC1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0580E-8523-D280-CD7D-973E7023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Controllability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B51B8B0-2AE1-E8EA-C3D5-33BE510E5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F92BF-B85B-014E-9364-73E1186FA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515599" cy="42519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r>
                  <a:rPr lang="en-US" sz="24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Controllability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 to be steered from any initial state to any target state under a suitable input within finite time.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b="0" dirty="0">
                    <a:ea typeface="Arial Unicode MS" panose="020B0604020202020204" pitchFamily="34" charset="-128"/>
                    <a:cs typeface="Arial Nova Light" panose="020B030402020202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2400"/>
                  </a:spcAft>
                  <a:buNone/>
                </a:pPr>
                <a:r>
                  <a:rPr lang="en-US" sz="2400" dirty="0"/>
                  <a:t>	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dirty="0">
                    <a:ea typeface="Arial Unicode MS" panose="020B0604020202020204" pitchFamily="34" charset="-128"/>
                    <a:cs typeface="Arial Nova Light" panose="020B03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𝒟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max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{1,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−|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ℰ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|}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	</a:t>
                </a:r>
                <a:r>
                  <a:rPr lang="en-US" altLang="zh-CN" sz="2400" dirty="0"/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</a:t>
                </a:r>
                <a:r>
                  <a:rPr lang="en-US" altLang="zh-CN" sz="2400" dirty="0"/>
                  <a:t>  Minimum Input Theorem</a:t>
                </a:r>
                <a:r>
                  <a:rPr lang="en-US" altLang="zh-CN" sz="2400" baseline="30000" dirty="0"/>
                  <a:t>[1]</a:t>
                </a:r>
                <a:endParaRPr lang="en-US" sz="2400" baseline="30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dirty="0">
                    <a:ea typeface="Arial Unicode MS" panose="020B0604020202020204" pitchFamily="34" charset="-128"/>
                    <a:cs typeface="Arial Nova Light" panose="020B03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𝒟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max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{1,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i="0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rank</m:t>
                    </m:r>
                    <m:r>
                      <a:rPr lang="en-HK" altLang="zh-CN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HK" altLang="zh-CN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𝐴</m:t>
                    </m:r>
                    <m:r>
                      <a:rPr lang="en-HK" altLang="zh-CN" sz="2400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)}</m:t>
                    </m:r>
                  </m:oMath>
                </a14:m>
                <a:r>
                  <a:rPr lang="en-US" sz="2400" dirty="0"/>
                  <a:t>	</a:t>
                </a:r>
                <a:r>
                  <a:rPr lang="en-US" sz="2400" dirty="0">
                    <a:ea typeface="Arial Unicode MS" panose="020B0604020202020204" pitchFamily="34" charset="-128"/>
                    <a:cs typeface="Arial Nova Light" panose="020B0304020202020204" pitchFamily="34" charset="0"/>
                  </a:rPr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 </a:t>
                </a:r>
                <a:r>
                  <a:rPr lang="en-US" sz="2400" dirty="0">
                    <a:ea typeface="Arial Unicode MS" panose="020B0604020202020204" pitchFamily="34" charset="-128"/>
                    <a:cs typeface="Arial Nova Light" panose="020B0304020202020204" pitchFamily="34" charset="0"/>
                  </a:rPr>
                  <a:t>Exact Controllability </a:t>
                </a:r>
                <a:r>
                  <a:rPr lang="en-US" altLang="zh-CN" sz="2400" dirty="0"/>
                  <a:t>Theorem</a:t>
                </a:r>
                <a:r>
                  <a:rPr lang="en-US" altLang="zh-CN" sz="2400" baseline="30000" dirty="0"/>
                  <a:t>[2]</a:t>
                </a:r>
                <a:endParaRPr lang="en-US" sz="2400" baseline="30000" dirty="0"/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endParaRPr lang="en-US" sz="2400" dirty="0">
                  <a:ea typeface="Arial Unicode MS" panose="020B0604020202020204" pitchFamily="34" charset="-128"/>
                  <a:cs typeface="Arial Nova Light" panose="020B0304020202020204" pitchFamily="34" charset="0"/>
                </a:endParaRPr>
              </a:p>
              <a:p>
                <a:pPr>
                  <a:lnSpc>
                    <a:spcPct val="100000"/>
                  </a:lnSpc>
                  <a:spcAft>
                    <a:spcPts val="1200"/>
                  </a:spcAft>
                </a:pPr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F92BF-B85B-014E-9364-73E1186FA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515599" cy="4251960"/>
              </a:xfrm>
              <a:blipFill>
                <a:blip r:embed="rId3"/>
                <a:stretch>
                  <a:fillRect l="-812" t="-1004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8EFCC6-5037-70BD-5468-C5B4739D8F48}"/>
                  </a:ext>
                </a:extLst>
              </p:cNvPr>
              <p:cNvSpPr txBox="1"/>
              <p:nvPr/>
            </p:nvSpPr>
            <p:spPr>
              <a:xfrm>
                <a:off x="5763838" y="2644170"/>
                <a:ext cx="4561794" cy="1569660"/>
              </a:xfrm>
              <a:prstGeom prst="rect">
                <a:avLst/>
              </a:prstGeom>
              <a:noFill/>
              <a:ln w="12700">
                <a:solidFill>
                  <a:srgbClr val="C8C6BD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state vector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control input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control matrix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8EFCC6-5037-70BD-5468-C5B4739D8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838" y="2644170"/>
                <a:ext cx="4561794" cy="1569660"/>
              </a:xfrm>
              <a:prstGeom prst="rect">
                <a:avLst/>
              </a:prstGeom>
              <a:blipFill>
                <a:blip r:embed="rId4"/>
                <a:stretch>
                  <a:fillRect l="-267" t="-2703" b="-8108"/>
                </a:stretch>
              </a:blipFill>
              <a:ln w="12700">
                <a:solidFill>
                  <a:srgbClr val="C8C6BD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A310B7-E607-3A15-8A45-D114526801B6}"/>
              </a:ext>
            </a:extLst>
          </p:cNvPr>
          <p:cNvSpPr txBox="1"/>
          <p:nvPr/>
        </p:nvSpPr>
        <p:spPr>
          <a:xfrm>
            <a:off x="669036" y="5950059"/>
            <a:ext cx="11117527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Y. Liu, J.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Slotine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&amp; A. </a:t>
            </a:r>
            <a:r>
              <a:rPr lang="en-US" sz="1600" dirty="0" err="1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Barabási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Controllability of Complex Networks. </a:t>
            </a:r>
            <a:r>
              <a:rPr lang="fr-FR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Nature.</a:t>
            </a:r>
            <a:r>
              <a:rPr lang="fr-FR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473: 167–173 (2011)</a:t>
            </a:r>
          </a:p>
          <a:p>
            <a:pPr marL="274320" indent="-27432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Z. Yuan, C. Zhao, Z. Di, W. Wang &amp; Y. Lai. Exact Controllability of Complex Networks. </a:t>
            </a:r>
            <a:r>
              <a:rPr lang="en-US" sz="1600" i="1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Nature Communications</a:t>
            </a:r>
            <a:r>
              <a:rPr lang="en-US" sz="1600" dirty="0">
                <a:solidFill>
                  <a:srgbClr val="002060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. 4: 2447 (2013)</a:t>
            </a:r>
            <a:endParaRPr lang="fr-FR" sz="1600" dirty="0">
              <a:solidFill>
                <a:srgbClr val="002060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69C289-EF3C-2B8B-6434-81C1533A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4E0675-CB2A-C401-66AC-2B9049AE3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777B-6C06-496F-6D21-A5366476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Percolation Theory-based Metrics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0FC02DF-9EB7-C127-CACF-D356A255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77EF8-741C-12D4-FE7B-C06145B2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79" y="1959560"/>
            <a:ext cx="3168611" cy="123258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8796A9E-6E1C-850E-C4AB-398C7A25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C89ECA8-5958-5173-0319-B81D5707E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52486"/>
                <a:ext cx="9152823" cy="15904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𝒟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# driver nodes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-</a:t>
                </a:r>
                <a:r>
                  <a:rPr lang="en-US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th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attack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dirty="0"/>
                  <a:t>    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dirty="0"/>
                  <a:t>  or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dirty="0"/>
                  <a:t>	    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:r>
                  <a:rPr lang="en-US" altLang="zh-CN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how many attack do we need?</a:t>
                </a:r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C89ECA8-5958-5173-0319-B81D5707E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52486"/>
                <a:ext cx="9152823" cy="1590499"/>
              </a:xfrm>
              <a:blipFill>
                <a:blip r:embed="rId4"/>
                <a:stretch>
                  <a:fillRect t="-807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67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03D3D-52F3-501E-47DA-1814D117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7D02AC-D02B-7BF5-0069-D1CD82AFA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55E9E-8200-5A63-1309-E9E6C485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Centrality-based Metrics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08DAAAA-2503-DB1F-3C7D-02CB8A986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7EFE1DE-A79E-F500-D03D-B4F28A45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106" y="6164966"/>
            <a:ext cx="1281223" cy="365125"/>
          </a:xfrm>
        </p:spPr>
        <p:txBody>
          <a:bodyPr/>
          <a:lstStyle/>
          <a:p>
            <a:fld id="{C8E33D49-87AC-4E12-BF29-0DB72F9BBAF3}" type="slidenum">
              <a:rPr lang="en-US" sz="180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</a:t>
            </a:fld>
            <a:endParaRPr lang="en-US" sz="18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4FEDF0F-047D-1F95-1D99-4A95BEBCA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52486"/>
                <a:ext cx="10558129" cy="1590499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[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Nova Light" panose="020B0304020202020204" pitchFamily="34" charset="0"/>
                          </a:rPr>
                          <m:t>𝑢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)]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 expectation of control centrality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 attacks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rial Unicode MS" panose="020B0604020202020204" pitchFamily="34" charset="-128"/>
                        <a:cs typeface="Arial Nova Light" panose="020B03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         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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Wingdings" panose="05000000000000000000" pitchFamily="2" charset="2"/>
                  </a:rPr>
                  <a:t>how many attack do we need?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4FEDF0F-047D-1F95-1D99-4A95BEBCA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52486"/>
                <a:ext cx="10558129" cy="1590499"/>
              </a:xfrm>
              <a:blipFill>
                <a:blip r:embed="rId3"/>
                <a:stretch>
                  <a:fillRect t="-73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D943EA-B8E1-ED11-EC37-2F39BC191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54" y="1954587"/>
            <a:ext cx="3580259" cy="1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4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3150</Words>
  <Application>Microsoft Office PowerPoint</Application>
  <PresentationFormat>Widescreen</PresentationFormat>
  <Paragraphs>433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 Unicode MS</vt:lpstr>
      <vt:lpstr>Calibri </vt:lpstr>
      <vt:lpstr>Google Sans</vt:lpstr>
      <vt:lpstr>helvetica neue</vt:lpstr>
      <vt:lpstr>SimSun</vt:lpstr>
      <vt:lpstr>Aptos</vt:lpstr>
      <vt:lpstr>Aptos Display</vt:lpstr>
      <vt:lpstr>Arial</vt:lpstr>
      <vt:lpstr>Calibri</vt:lpstr>
      <vt:lpstr>Cambria Math</vt:lpstr>
      <vt:lpstr>Courier New</vt:lpstr>
      <vt:lpstr>Roboto</vt:lpstr>
      <vt:lpstr>Times New Roman</vt:lpstr>
      <vt:lpstr>Wingdings</vt:lpstr>
      <vt:lpstr>Office Theme</vt:lpstr>
      <vt:lpstr>Robustness of Complex Networks:  Criteria, Computation &amp;. Optimization</vt:lpstr>
      <vt:lpstr>About Me</vt:lpstr>
      <vt:lpstr>About Me (cont'd)</vt:lpstr>
      <vt:lpstr>Contents</vt:lpstr>
      <vt:lpstr>Preliminaries</vt:lpstr>
      <vt:lpstr>Robustness</vt:lpstr>
      <vt:lpstr>Controllability</vt:lpstr>
      <vt:lpstr>Percolation Theory-based Metrics </vt:lpstr>
      <vt:lpstr>Control Centrality-based Metrics</vt:lpstr>
      <vt:lpstr>Control Centrality-based Metrics (cont'd)</vt:lpstr>
      <vt:lpstr>Reachability-based Metrics</vt:lpstr>
      <vt:lpstr>Robustness Metrics</vt:lpstr>
      <vt:lpstr>Stopping Criteria</vt:lpstr>
      <vt:lpstr>Stopping Criteria (cont'd)</vt:lpstr>
      <vt:lpstr>Attack Strategies</vt:lpstr>
      <vt:lpstr>Attack Strategies (cont'd)</vt:lpstr>
      <vt:lpstr>Contents</vt:lpstr>
      <vt:lpstr>A Priori vs A Posteriori</vt:lpstr>
      <vt:lpstr>A Priori vs A Posteriori</vt:lpstr>
      <vt:lpstr>Analytical vs Computational</vt:lpstr>
      <vt:lpstr>Analytical vs Computational (cont'd)</vt:lpstr>
      <vt:lpstr>Analytical vs Computational (cont'd)</vt:lpstr>
      <vt:lpstr>Analytical vs Computational (cont'd)</vt:lpstr>
      <vt:lpstr>PowerPoint Presentation</vt:lpstr>
      <vt:lpstr>Attack Simulation, CNN, and GNN</vt:lpstr>
      <vt:lpstr>Graph Representation</vt:lpstr>
      <vt:lpstr>Using CNN for Robustness Evaluation</vt:lpstr>
      <vt:lpstr>Using CNN for Robustness Evaluation (cont'd)</vt:lpstr>
      <vt:lpstr>Using GNN for Robustness Evaluation</vt:lpstr>
      <vt:lpstr>Contents</vt:lpstr>
      <vt:lpstr>Optimization: Empirical Necessary Condition</vt:lpstr>
      <vt:lpstr>Optimization: Robustness Potential Explorer</vt:lpstr>
      <vt:lpstr>Optimization: Robustness Potential Explorer (cont'd)</vt:lpstr>
      <vt:lpstr>Optimization: Empirical Necessary Condition</vt:lpstr>
      <vt:lpstr>Contents</vt:lpstr>
      <vt:lpstr>Summary</vt:lpstr>
      <vt:lpstr>Future Work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Lou</dc:creator>
  <cp:lastModifiedBy>Felix Lou</cp:lastModifiedBy>
  <cp:revision>234</cp:revision>
  <dcterms:created xsi:type="dcterms:W3CDTF">2025-01-08T12:24:12Z</dcterms:created>
  <dcterms:modified xsi:type="dcterms:W3CDTF">2025-02-13T17:58:00Z</dcterms:modified>
</cp:coreProperties>
</file>